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66996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0826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30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29</a:t>
            </a:r>
            <a:r>
              <a:rPr lang="ru-RU" sz="1200" b="1" dirty="0" smtClean="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itchFamily="18" charset="0"/>
                <a:cs typeface="Times New Roman" pitchFamily="18" charset="0"/>
              </a:rPr>
              <a:t>маусым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30</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Солтүстік-батыстан </a:t>
            </a:r>
            <a:r>
              <a:rPr lang="kk-KZ" sz="1200" kern="1400" dirty="0">
                <a:solidFill>
                  <a:srgbClr val="000000"/>
                </a:solidFill>
                <a:latin typeface="Times New Roman" panose="02020603050405020304" pitchFamily="18" charset="0"/>
              </a:rPr>
              <a:t>соғатын жел </a:t>
            </a:r>
            <a:r>
              <a:rPr lang="kk-KZ" sz="1200" kern="1400" dirty="0" smtClean="0">
                <a:solidFill>
                  <a:srgbClr val="000000"/>
                </a:solidFill>
                <a:latin typeface="Times New Roman" panose="02020603050405020304" pitchFamily="18" charset="0"/>
              </a:rPr>
              <a:t>оңтүстік-батысқа </a:t>
            </a:r>
            <a:r>
              <a:rPr lang="kk-KZ" sz="1200" kern="1400" dirty="0">
                <a:solidFill>
                  <a:srgbClr val="000000"/>
                </a:solidFill>
                <a:latin typeface="Times New Roman" panose="02020603050405020304" pitchFamily="18" charset="0"/>
              </a:rPr>
              <a:t>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11-13, күндіз 26-28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01 шілде</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Оңтүстік-батыстан соғатын жел оңтүстік-шығысқа ауысады,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433921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30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01 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rPr>
              <a:t>көтеріңкі </a:t>
            </a:r>
            <a:r>
              <a:rPr lang="kk-KZ" sz="115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30081</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5762</cp:revision>
  <cp:lastPrinted>2021-07-01T07:38:07Z</cp:lastPrinted>
  <dcterms:created xsi:type="dcterms:W3CDTF">2018-03-27T06:03:00Z</dcterms:created>
  <dcterms:modified xsi:type="dcterms:W3CDTF">2025-06-29T09:35:26Z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