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2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768920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түнде жаңбыр, күндіз қатты жаңбыр. Найзағай, күндіз бұршақ, дауыл. Оңтүстік-шығыстан соғатын жел оңтүстік-батысқа 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01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 Жел солтүстік-шығыстан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4433" y="23517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506770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18441</TotalTime>
  <Words>581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3272</cp:revision>
  <cp:lastPrinted>2021-07-01T03:56:27Z</cp:lastPrinted>
  <dcterms:created xsi:type="dcterms:W3CDTF">2018-03-27T06:03:00Z</dcterms:created>
  <dcterms:modified xsi:type="dcterms:W3CDTF">2025-06-29T07:37:26Z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