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406238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Сотүстік-батыстан, 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01 шілдеге </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30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01 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442171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 маусым, түнде </a:t>
            </a:r>
            <a:r>
              <a:rPr lang="kk-KZ" sz="1200" dirty="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25023</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4883</cp:revision>
  <cp:lastPrinted>2021-07-01T07:38:07Z</cp:lastPrinted>
  <dcterms:created xsi:type="dcterms:W3CDTF">2018-03-27T06:03:00Z</dcterms:created>
  <dcterms:modified xsi:type="dcterms:W3CDTF">2025-06-29T07:38:19Z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