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8044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Күндіз шаңды дауыл. Жел батыстан 8-13, күндіз екпіні 15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күндіз 31-33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солтүстіктен, солтүстік-батыстан 4-9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16-18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30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9701691"/>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0.117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40195450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15910</TotalTime>
  <Words>541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3726</cp:revision>
  <cp:lastPrinted>2021-07-01T07:38:07Z</cp:lastPrinted>
  <dcterms:created xsi:type="dcterms:W3CDTF">2018-03-27T06:03:00Z</dcterms:created>
  <dcterms:modified xsi:type="dcterms:W3CDTF">2025-06-28T06:04:10Z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