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88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131907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бұршақ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оңтүстіктен соғады</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507962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18175</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2021-07-01T03:56:27Z</cp:lastPrinted>
  <dcterms:created xsi:type="dcterms:W3CDTF">2018-03-27T06:03:00Z</dcterms:created>
  <dcterms:modified xsi:type="dcterms:W3CDTF">2025-06-28T07:32:26Z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