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827746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8</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23604"/>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29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28</a:t>
            </a:r>
            <a:r>
              <a:rPr lang="ru-RU" sz="1200" b="1" dirty="0" smtClean="0">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itchFamily="18" charset="0"/>
                <a:cs typeface="Times New Roman" pitchFamily="18" charset="0"/>
              </a:rPr>
              <a:t>маусым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00" b="1" dirty="0" smtClean="0">
                <a:latin typeface="Times New Roman" panose="02020603050405020304" pitchFamily="18" charset="0"/>
                <a:cs typeface="Times New Roman" panose="02020603050405020304" pitchFamily="18" charset="0"/>
              </a:rPr>
              <a:t>29</a:t>
            </a:r>
            <a:r>
              <a:rPr 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түнде жаңбыр </a:t>
            </a:r>
            <a:r>
              <a:rPr lang="kk-KZ" sz="1200" dirty="0" smtClean="0">
                <a:latin typeface="Times New Roman" panose="02020603050405020304" pitchFamily="18" charset="0"/>
                <a:cs typeface="Times New Roman" panose="02020603050405020304" pitchFamily="18" charset="0"/>
              </a:rPr>
              <a:t>жауады, найзағай болады. </a:t>
            </a:r>
            <a:r>
              <a:rPr lang="kk-KZ" sz="1200" kern="1400" dirty="0" smtClean="0">
                <a:solidFill>
                  <a:srgbClr val="000000"/>
                </a:solidFill>
                <a:latin typeface="Times New Roman" panose="02020603050405020304" pitchFamily="18" charset="0"/>
              </a:rPr>
              <a:t>Батыстан, сол</a:t>
            </a:r>
            <a:r>
              <a:rPr lang="kk-KZ" sz="1200" kern="1400" dirty="0" smtClean="0">
                <a:solidFill>
                  <a:srgbClr val="000000"/>
                </a:solidFill>
                <a:latin typeface="Times New Roman" panose="02020603050405020304" pitchFamily="18" charset="0"/>
              </a:rPr>
              <a:t>түстік-батыстан </a:t>
            </a:r>
            <a:r>
              <a:rPr lang="kk-KZ" sz="1200" kern="1400" dirty="0" smtClean="0">
                <a:solidFill>
                  <a:srgbClr val="000000"/>
                </a:solidFill>
                <a:latin typeface="Times New Roman" panose="02020603050405020304" pitchFamily="18" charset="0"/>
              </a:rPr>
              <a:t>жел соғады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7-12 </a:t>
            </a:r>
            <a:r>
              <a:rPr lang="kk-KZ" sz="1200" dirty="0" smtClean="0">
                <a:latin typeface="Times New Roman" panose="02020603050405020304" pitchFamily="18" charset="0"/>
                <a:cs typeface="Times New Roman" panose="02020603050405020304" pitchFamily="18" charset="0"/>
              </a:rPr>
              <a:t>м/с. Ауа температурасы түнде 12-14, күндіз </a:t>
            </a:r>
            <a:r>
              <a:rPr lang="kk-KZ" sz="1200" dirty="0" smtClean="0">
                <a:latin typeface="Times New Roman" panose="02020603050405020304" pitchFamily="18" charset="0"/>
                <a:cs typeface="Times New Roman" panose="02020603050405020304" pitchFamily="18" charset="0"/>
              </a:rPr>
              <a:t>22-24 </a:t>
            </a:r>
            <a:r>
              <a:rPr lang="kk-KZ" sz="1200" dirty="0" smtClean="0">
                <a:latin typeface="Times New Roman" panose="02020603050405020304" pitchFamily="18" charset="0"/>
                <a:cs typeface="Times New Roman" panose="02020603050405020304" pitchFamily="18" charset="0"/>
              </a:rPr>
              <a:t>градус жылы 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Солтүстік-батыстан 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4-9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13-15 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54339218"/>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1040</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208</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43</a:t>
                      </a:r>
                      <a:r>
                        <a:rPr lang="kk-KZ"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r>
                        <a:rPr lang="kk-KZ"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4</a:t>
                      </a:r>
                      <a:r>
                        <a:rPr lang="kk-KZ"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29 </a:t>
            </a:r>
            <a:r>
              <a:rPr lang="kk-KZ" sz="1150" dirty="0" smtClean="0">
                <a:solidFill>
                  <a:schemeClr val="tx1"/>
                </a:solidFill>
                <a:latin typeface="Times New Roman" panose="02020603050405020304" pitchFamily="18" charset="0"/>
                <a:cs typeface="Times New Roman" panose="02020603050405020304" pitchFamily="18" charset="0"/>
              </a:rPr>
              <a:t>маусымда, </a:t>
            </a:r>
            <a:r>
              <a:rPr lang="kk-KZ" sz="1150" dirty="0" smtClean="0">
                <a:solidFill>
                  <a:schemeClr val="tx1"/>
                </a:solidFill>
                <a:latin typeface="Times New Roman" panose="02020603050405020304" pitchFamily="18" charset="0"/>
                <a:cs typeface="Times New Roman" panose="02020603050405020304" pitchFamily="18" charset="0"/>
              </a:rPr>
              <a:t>30 </a:t>
            </a:r>
            <a:r>
              <a:rPr lang="kk-KZ" sz="1150" dirty="0" smtClean="0">
                <a:solidFill>
                  <a:schemeClr val="tx1"/>
                </a:solidFill>
                <a:latin typeface="Times New Roman" panose="02020603050405020304" pitchFamily="18" charset="0"/>
                <a:cs typeface="Times New Roman" panose="02020603050405020304" pitchFamily="18" charset="0"/>
              </a:rPr>
              <a:t>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6287" y="612607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Тарасенко Л.И.</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30078</TotalTime>
  <Words>530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Yu Gothic UI Semibold</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5760</cp:revision>
  <cp:lastPrinted>2021-07-01T07:38:07Z</cp:lastPrinted>
  <dcterms:created xsi:type="dcterms:W3CDTF">2018-03-27T06:03:00Z</dcterms:created>
  <dcterms:modified xsi:type="dcterms:W3CDTF">2025-06-28T09:11:02Z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