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2676937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2769679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29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28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Солтүстік-батыстан жел соғады, күші түнде 2-7, күндіз 5-10  м/с. Ауа температурасы түнде 13-15, күндіз 28-30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29</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30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жауын-шашынсыз</a:t>
            </a:r>
            <a:r>
              <a:rPr lang="kk-KZ" sz="1200" kern="1400" dirty="0" smtClean="0">
                <a:latin typeface="Times New Roman"/>
                <a:ea typeface="Times New Roman"/>
              </a:rPr>
              <a:t>. Солтүстік-батыстан жел соғады, күші 1-6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16-17</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28484</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4704</cp:revision>
  <cp:lastPrinted>2023-02-06T06:57:51Z</cp:lastPrinted>
  <dcterms:created xsi:type="dcterms:W3CDTF">2018-03-27T06:03:00Z</dcterms:created>
  <dcterms:modified xsi:type="dcterms:W3CDTF">2025-06-28T06:48:10Z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