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205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902866"/>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26-28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b="1" dirty="0">
              <a:latin typeface="Times New Roman" pitchFamily="18" charset="0"/>
              <a:cs typeface="Times New Roman" pitchFamily="18" charset="0"/>
            </a:endParaRP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30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29 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30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sz="1200" dirty="0">
                <a:latin typeface="Times New Roman" pitchFamily="18" charset="0"/>
                <a:cs typeface="Times New Roman" pitchFamily="18" charset="0"/>
              </a:rPr>
              <a:t>жауын-шашынсыз</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Оңтүстік-батыстан жел соғады, күші 9-14 м/с. Ауа температураасы </a:t>
            </a:r>
            <a:r>
              <a:rPr lang="kk-KZ" altLang="ru-RU" sz="1200">
                <a:latin typeface="Times New Roman" panose="02020603050405020304" pitchFamily="18" charset="0"/>
                <a:cs typeface="Times New Roman" panose="02020603050405020304" pitchFamily="18" charset="0"/>
              </a:rPr>
              <a:t>түнде </a:t>
            </a:r>
            <a:r>
              <a:rPr lang="kk-KZ" altLang="ru-RU" sz="1200" smtClean="0">
                <a:latin typeface="Times New Roman" panose="02020603050405020304" pitchFamily="18" charset="0"/>
                <a:cs typeface="Times New Roman" panose="02020603050405020304" pitchFamily="18" charset="0"/>
              </a:rPr>
              <a:t>14-16 </a:t>
            </a:r>
            <a:r>
              <a:rPr lang="kk-KZ" altLang="ru-RU" sz="1200" dirty="0">
                <a:latin typeface="Times New Roman" panose="02020603050405020304" pitchFamily="18" charset="0"/>
                <a:cs typeface="Times New Roman" panose="02020603050405020304" pitchFamily="18" charset="0"/>
              </a:rPr>
              <a:t>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9951592"/>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26785</TotalTime>
  <Words>548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4819</cp:revision>
  <cp:lastPrinted>2021-07-01T07:38:07Z</cp:lastPrinted>
  <dcterms:created xsi:type="dcterms:W3CDTF">2018-03-27T06:03:00Z</dcterms:created>
  <dcterms:modified xsi:type="dcterms:W3CDTF">2025-06-28T08:22:45Z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