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1132810"/>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179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маусым</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114301"/>
            <a:ext cx="4681538"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29</a:t>
            </a:r>
            <a:r>
              <a:rPr lang="kk-KZ" sz="1200" b="1" dirty="0" smtClean="0">
                <a:solidFill>
                  <a:prstClr val="black"/>
                </a:solidFill>
                <a:latin typeface="Times New Roman" panose="02020603050405020304" pitchFamily="18" charset="0"/>
                <a:cs typeface="Times New Roman" panose="02020603050405020304" pitchFamily="18" charset="0"/>
              </a:rPr>
              <a:t> маусым</a:t>
            </a:r>
            <a:endParaRPr lang="kk-KZ" sz="1200" b="1" dirty="0">
              <a:solidFill>
                <a:prstClr val="black"/>
              </a:solidFill>
              <a:latin typeface="Times New Roman" panose="02020603050405020304" pitchFamily="18" charset="0"/>
              <a:cs typeface="Times New Roman" panose="02020603050405020304" pitchFamily="18" charset="0"/>
            </a:endParaRPr>
          </a:p>
          <a:p>
            <a:pPr algn="just"/>
            <a:r>
              <a:rPr lang="kk-KZ" altLang="ru-RU" sz="1200" b="1" dirty="0" smtClean="0">
                <a:solidFill>
                  <a:prstClr val="black"/>
                </a:solidFill>
                <a:latin typeface="Times New Roman" panose="02020603050405020304" pitchFamily="18" charset="0"/>
                <a:cs typeface="Times New Roman" panose="02020603050405020304" pitchFamily="18" charset="0"/>
              </a:rPr>
              <a:t>28  </a:t>
            </a:r>
            <a:r>
              <a:rPr lang="kk-KZ" sz="1200" b="1" dirty="0">
                <a:solidFill>
                  <a:prstClr val="black"/>
                </a:solidFill>
                <a:latin typeface="Times New Roman" panose="02020603050405020304" pitchFamily="18" charset="0"/>
                <a:cs typeface="Times New Roman" panose="02020603050405020304" pitchFamily="18" charset="0"/>
              </a:rPr>
              <a:t>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29</a:t>
            </a:r>
            <a:r>
              <a:rPr lang="kk-KZ" sz="1200" b="1" dirty="0" smtClean="0">
                <a:solidFill>
                  <a:prstClr val="black"/>
                </a:solidFill>
                <a:latin typeface="Times New Roman" panose="02020603050405020304" pitchFamily="18" charset="0"/>
                <a:cs typeface="Times New Roman" panose="02020603050405020304" pitchFamily="18" charset="0"/>
              </a:rPr>
              <a:t> 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pPr lvl="0" algn="just"/>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ea typeface="Times New Roman" panose="02020603050405020304" pitchFamily="18" charset="0"/>
              </a:rPr>
              <a:t>жаңбыр, найзағай</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Сотүстік-батыстан</a:t>
            </a:r>
            <a:r>
              <a:rPr lang="ru-RU" sz="1200" dirty="0" smtClean="0">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9-14 </a:t>
            </a:r>
            <a:r>
              <a:rPr lang="ru-RU" sz="1200" dirty="0" smtClean="0">
                <a:solidFill>
                  <a:prstClr val="black"/>
                </a:solidFill>
                <a:latin typeface="Times New Roman" panose="02020603050405020304" pitchFamily="18" charset="0"/>
                <a:cs typeface="Times New Roman" panose="02020603050405020304" pitchFamily="18" charset="0"/>
              </a:rPr>
              <a:t>м/с</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23-25 </a:t>
            </a:r>
            <a:r>
              <a:rPr lang="kk-KZ" sz="1200" kern="900" dirty="0">
                <a:solidFill>
                  <a:srgbClr val="000000"/>
                </a:solidFill>
                <a:latin typeface="Times New Roman" panose="02020603050405020304" pitchFamily="18" charset="0"/>
                <a:ea typeface="Times New Roman" panose="02020603050405020304" pitchFamily="18" charset="0"/>
              </a:rPr>
              <a:t>градус жылы</a:t>
            </a:r>
            <a:r>
              <a:rPr lang="ru-RU" sz="1200" dirty="0" smtClean="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30 маусым</a:t>
            </a:r>
            <a:endParaRPr lang="kk-KZ" sz="1200" b="1" dirty="0">
              <a:solidFill>
                <a:prstClr val="black"/>
              </a:solidFill>
              <a:latin typeface="Times New Roman" panose="02020603050405020304" pitchFamily="18" charset="0"/>
              <a:cs typeface="Times New Roman" panose="02020603050405020304" pitchFamily="18" charset="0"/>
            </a:endParaRPr>
          </a:p>
          <a:p>
            <a:pPr algn="just"/>
            <a:r>
              <a:rPr lang="kk-KZ" sz="1200" b="1" dirty="0" smtClean="0">
                <a:solidFill>
                  <a:prstClr val="black"/>
                </a:solidFill>
                <a:latin typeface="Times New Roman" panose="02020603050405020304" pitchFamily="18" charset="0"/>
                <a:cs typeface="Times New Roman" panose="02020603050405020304" pitchFamily="18" charset="0"/>
              </a:rPr>
              <a:t>29 маусым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30 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ea typeface="Times New Roman" panose="02020603050405020304" pitchFamily="18" charset="0"/>
              </a:rPr>
              <a:t>жаңбыр</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Сотүстік-батыстан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13-15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65484193"/>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387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28 </a:t>
            </a:r>
            <a:r>
              <a:rPr lang="kk-KZ" sz="1200" b="1" dirty="0" smtClean="0">
                <a:solidFill>
                  <a:prstClr val="black"/>
                </a:solidFill>
                <a:latin typeface="Times New Roman" panose="02020603050405020304" pitchFamily="18" charset="0"/>
                <a:cs typeface="Times New Roman" panose="02020603050405020304" pitchFamily="18" charset="0"/>
              </a:rPr>
              <a:t>маусым</a:t>
            </a:r>
          </a:p>
          <a:p>
            <a:pPr lvl="0"/>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79334" y="337357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4250" y="2391006"/>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altLang="ru-RU" sz="1200" dirty="0" smtClean="0">
                <a:solidFill>
                  <a:prstClr val="black"/>
                </a:solidFill>
                <a:latin typeface="Times New Roman" panose="02020603050405020304" pitchFamily="18" charset="0"/>
                <a:cs typeface="Times New Roman" panose="02020603050405020304" pitchFamily="18" charset="0"/>
              </a:rPr>
              <a:t>29</a:t>
            </a:r>
            <a:r>
              <a:rPr lang="kk-KZ" sz="1200" dirty="0" smtClean="0">
                <a:solidFill>
                  <a:prstClr val="black"/>
                </a:solidFill>
                <a:latin typeface="Times New Roman" panose="02020603050405020304" pitchFamily="18" charset="0"/>
                <a:cs typeface="Times New Roman" panose="02020603050405020304" pitchFamily="18" charset="0"/>
              </a:rPr>
              <a:t> маусым, түнде 30 </a:t>
            </a:r>
            <a:r>
              <a:rPr lang="kk-KZ" sz="1200" dirty="0">
                <a:solidFill>
                  <a:prstClr val="black"/>
                </a:solidFill>
                <a:latin typeface="Times New Roman" panose="02020603050405020304" pitchFamily="18" charset="0"/>
                <a:cs typeface="Times New Roman" panose="02020603050405020304" pitchFamily="18" charset="0"/>
              </a:rPr>
              <a:t>маусым 2025 ж. метеорологиялық жағдайлар қала атмосферасында ластаушы заттардың </a:t>
            </a:r>
            <a:r>
              <a:rPr lang="ru-RU" sz="1200" dirty="0" err="1">
                <a:solidFill>
                  <a:prstClr val="black"/>
                </a:solidFill>
                <a:latin typeface="Times New Roman" panose="02020603050405020304" pitchFamily="18" charset="0"/>
                <a:cs typeface="Times New Roman" panose="02020603050405020304" pitchFamily="18" charset="0"/>
              </a:rPr>
              <a:t>сейілу</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ықпал етеді.</a:t>
            </a:r>
          </a:p>
          <a:p>
            <a:pPr algn="just"/>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төмендеуі болады деп күтілуде</a:t>
            </a: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Э.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24945</TotalTime>
  <Words>573</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4877</cp:revision>
  <cp:lastPrinted>2021-07-01T07:38:07Z</cp:lastPrinted>
  <dcterms:created xsi:type="dcterms:W3CDTF">2018-03-27T06:03:00Z</dcterms:created>
  <dcterms:modified xsi:type="dcterms:W3CDTF">2025-06-28T06:34:02Z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