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65714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күндіз кей уақыттарда қатты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26632</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4894</cp:revision>
  <cp:lastPrinted>2021-07-01T07:38:07Z</cp:lastPrinted>
  <dcterms:created xsi:type="dcterms:W3CDTF">2018-03-27T06:03:00Z</dcterms:created>
  <dcterms:modified xsi:type="dcterms:W3CDTF">2025-06-28T08:20:13Z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