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3576" y="3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59095876"/>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 маусымға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10057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28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29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tabLst>
                <a:tab pos="3411538" algn="l"/>
              </a:tabLst>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жаңбыр, найзағай, күндіз кей уақыттарда қатты жаңбыр, 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14-16,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20-22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b="1" dirty="0">
              <a:latin typeface="Times New Roman" pitchFamily="18" charset="0"/>
              <a:cs typeface="Times New Roman" pitchFamily="18" charset="0"/>
            </a:endParaRP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30 </a:t>
            </a:r>
            <a:r>
              <a:rPr lang="ru-RU" altLang="ru-RU" sz="1150" b="1" dirty="0" err="1">
                <a:latin typeface="Times New Roman" panose="02020603050405020304" pitchFamily="18" charset="0"/>
                <a:cs typeface="Times New Roman" panose="02020603050405020304" pitchFamily="18" charset="0"/>
              </a:rPr>
              <a:t>маусымға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29 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30 </a:t>
            </a:r>
            <a:r>
              <a:rPr lang="ru-RU" sz="1150" b="1" dirty="0" err="1">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 Оңтүстік-батыстан жел соғады, күші 9-14 м/с. Ауа температураасы түнде 11-13 градус жылы.</a:t>
            </a:r>
            <a:endParaRPr lang="kk-KZ" alt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0035240"/>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0.774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24731</TotalTime>
  <Words>577</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4795</cp:revision>
  <cp:lastPrinted>2021-07-01T03:56:27Z</cp:lastPrinted>
  <dcterms:created xsi:type="dcterms:W3CDTF">2018-03-27T06:03:00Z</dcterms:created>
  <dcterms:modified xsi:type="dcterms:W3CDTF">2025-06-28T08:21:20Z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