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13420142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179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28</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9832" y="245852"/>
            <a:ext cx="4710749" cy="22621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29</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itchFamily="18" charset="0"/>
                <a:ea typeface="Calibri"/>
                <a:cs typeface="Times New Roman" pitchFamily="18" charset="0"/>
              </a:rPr>
              <a:t>28</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29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кей уақыттарда жаңбыр, найзағай, күндіз бұршақ. Оңтүстік-шығыстан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kk-KZ" sz="1100" dirty="0">
                <a:solidFill>
                  <a:prstClr val="black"/>
                </a:solidFill>
                <a:latin typeface="Times New Roman" pitchFamily="18" charset="0"/>
                <a:ea typeface="Calibri"/>
                <a:cs typeface="Times New Roman" pitchFamily="18" charset="0"/>
              </a:rPr>
              <a:t>, күші 9-14 м/с. Ауа температурасы түнде 14-16, күндіз 20-22 градус жылы.</a:t>
            </a:r>
            <a:endParaRPr lang="kk-KZ" sz="1050"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30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29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30 </a:t>
            </a:r>
            <a:r>
              <a:rPr lang="kk-KZ" sz="1100" b="1" kern="0" dirty="0">
                <a:solidFill>
                  <a:srgbClr val="000000"/>
                </a:solidFill>
                <a:latin typeface="Times New Roman" pitchFamily="18" charset="0"/>
                <a:ea typeface="Calibri"/>
                <a:cs typeface="Times New Roman" pitchFamily="18" charset="0"/>
                <a:sym typeface="Calibri"/>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кей уақыттарда </a:t>
            </a:r>
            <a:r>
              <a:rPr lang="kk-KZ" sz="1100" kern="0" dirty="0">
                <a:solidFill>
                  <a:prstClr val="black"/>
                </a:solidFill>
                <a:latin typeface="Times New Roman" pitchFamily="18" charset="0"/>
                <a:ea typeface="Calibri"/>
                <a:cs typeface="Times New Roman" pitchFamily="18" charset="0"/>
                <a:sym typeface="Calibri"/>
              </a:rPr>
              <a:t>жаңбыр, найзағай</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Солтүстік-батыстан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9</a:t>
            </a:r>
            <a:r>
              <a:rPr lang="kk-KZ" sz="1100" dirty="0">
                <a:solidFill>
                  <a:prstClr val="black"/>
                </a:solidFill>
                <a:latin typeface="Times New Roman" pitchFamily="18" charset="0"/>
                <a:ea typeface="Calibri"/>
                <a:cs typeface="Times New Roman" pitchFamily="18" charset="0"/>
              </a:rPr>
              <a:t>-14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a:t>
            </a:r>
            <a:r>
              <a:rPr lang="kk-KZ" sz="1100" kern="0">
                <a:solidFill>
                  <a:prstClr val="black"/>
                </a:solidFill>
                <a:latin typeface="Times New Roman" pitchFamily="18" charset="0"/>
                <a:ea typeface="Calibri"/>
                <a:cs typeface="Times New Roman" pitchFamily="18" charset="0"/>
                <a:sym typeface="Calibri"/>
              </a:rPr>
              <a:t>температурасы </a:t>
            </a:r>
            <a:r>
              <a:rPr lang="kk-KZ" sz="1100">
                <a:solidFill>
                  <a:prstClr val="black"/>
                </a:solidFill>
                <a:latin typeface="Times New Roman" pitchFamily="18" charset="0"/>
                <a:ea typeface="Calibri"/>
                <a:cs typeface="Times New Roman" pitchFamily="18" charset="0"/>
              </a:rPr>
              <a:t>11-13</a:t>
            </a:r>
            <a:r>
              <a:rPr lang="kk-KZ" sz="1100" kern="0">
                <a:solidFill>
                  <a:prstClr val="black"/>
                </a:solidFill>
                <a:latin typeface="Times New Roman" pitchFamily="18" charset="0"/>
                <a:ea typeface="Calibri"/>
                <a:cs typeface="Times New Roman" pitchFamily="18" charset="0"/>
                <a:sym typeface="Calibri"/>
              </a:rPr>
              <a:t> </a:t>
            </a:r>
            <a:r>
              <a:rPr lang="kk-KZ" sz="1100" kern="0" dirty="0">
                <a:solidFill>
                  <a:prstClr val="black"/>
                </a:solidFill>
                <a:latin typeface="Times New Roman" pitchFamily="18" charset="0"/>
                <a:ea typeface="Calibri"/>
                <a:cs typeface="Times New Roman" pitchFamily="18" charset="0"/>
                <a:sym typeface="Calibri"/>
              </a:rPr>
              <a:t>градус жылы.</a:t>
            </a:r>
          </a:p>
        </p:txBody>
      </p:sp>
      <p:graphicFrame>
        <p:nvGraphicFramePr>
          <p:cNvPr id="27" name="Table"/>
          <p:cNvGraphicFramePr/>
          <p:nvPr>
            <p:extLst>
              <p:ext uri="{D42A27DB-BD31-4B8C-83A1-F6EECF244321}">
                <p14:modId xmlns:p14="http://schemas.microsoft.com/office/powerpoint/2010/main" val="637529829"/>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34</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6098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252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469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28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9595" y="2591509"/>
            <a:ext cx="4641057"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indent="361950"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indent="361950" algn="just">
              <a:defRPr/>
            </a:pPr>
            <a:r>
              <a:rPr lang="ru-RU" sz="1100" dirty="0">
                <a:latin typeface="Times New Roman" panose="02020603050405020304" pitchFamily="18" charset="0"/>
                <a:ea typeface="Calibri"/>
                <a:cs typeface="Times New Roman" panose="02020603050405020304" pitchFamily="18" charset="0"/>
              </a:rPr>
              <a:t>Қ</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ала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бойынша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ауаның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ластану</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деңгейінің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төмен</a:t>
            </a:r>
            <a:r>
              <a:rPr kumimoji="0" lang="ru-RU" sz="11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болуы</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күтілуде</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a:t>
            </a:r>
            <a:endParaRPr lang="ru-RU" sz="1100" dirty="0">
              <a:solidFill>
                <a:schemeClr val="tx1"/>
              </a:solidFill>
              <a:latin typeface="Times New Roman" panose="02020603050405020304" pitchFamily="18" charset="0"/>
              <a:cs typeface="Times New Roman" panose="02020603050405020304" pitchFamily="18" charset="0"/>
            </a:endParaRP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Саханова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1854</TotalTime>
  <Words>674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146</cp:revision>
  <dcterms:modified xsi:type="dcterms:W3CDTF">2025-06-28T08:20:12Z</dcterms:modified>
</cp:coreProperties>
</file>