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792" y="13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28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265855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28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29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Шығыстан, оңтүстік-шығыстан жел соғады, күші 9-14, күндіз екпіні 15-20 м/с. Ауа температурасы түнде 14-16</a:t>
            </a:r>
            <a:r>
              <a:rPr lang="kk-KZ" sz="1100" u="sng"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22-24 градус жылы.</a:t>
            </a:r>
          </a:p>
          <a:p>
            <a:pPr lvl="0" indent="182563" algn="ctr">
              <a:tabLst>
                <a:tab pos="182563" algn="l"/>
              </a:tabLst>
            </a:pPr>
            <a:r>
              <a:rPr lang="kk-KZ" sz="1100" dirty="0" smtClean="0">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30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29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30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Солтүстік-батыстан, 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13-15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29 </a:t>
            </a:r>
            <a:r>
              <a:rPr lang="kk-KZ" sz="1100" dirty="0">
                <a:solidFill>
                  <a:schemeClr val="tx1"/>
                </a:solidFill>
                <a:latin typeface="Times New Roman" pitchFamily="18" charset="0"/>
                <a:cs typeface="Times New Roman" pitchFamily="18" charset="0"/>
              </a:rPr>
              <a:t>маусымға, </a:t>
            </a:r>
            <a:r>
              <a:rPr lang="kk-KZ" sz="1100" dirty="0" smtClean="0">
                <a:solidFill>
                  <a:schemeClr val="tx1"/>
                </a:solidFill>
                <a:latin typeface="Times New Roman" pitchFamily="18" charset="0"/>
                <a:cs typeface="Times New Roman" pitchFamily="18" charset="0"/>
              </a:rPr>
              <a:t>30</a:t>
            </a:r>
            <a:r>
              <a:rPr 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16633</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6516</cp:revision>
  <cp:lastPrinted>2021-07-01T03:56:27Z</cp:lastPrinted>
  <dcterms:created xsi:type="dcterms:W3CDTF">2018-03-27T06:03:00Z</dcterms:created>
  <dcterms:modified xsi:type="dcterms:W3CDTF">2025-06-28T08:13:28Z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