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1" d="100"/>
          <a:sy n="111" d="100"/>
        </p:scale>
        <p:origin x="49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260006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28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 бұршақ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a:t>
            </a:r>
            <a:r>
              <a:rPr lang="kk-KZ" sz="1300" dirty="0">
                <a:latin typeface="Times New Roman" panose="02020603050405020304" pitchFamily="18" charset="0"/>
                <a:ea typeface="Calibri" panose="020F0502020204030204" pitchFamily="34" charset="0"/>
              </a:rPr>
              <a:t>м/с. Ауа температурасы түнде 13-15, күндіз 21-23 </a:t>
            </a:r>
            <a:r>
              <a:rPr lang="kk-KZ" sz="1300" dirty="0">
                <a:effectLst/>
                <a:latin typeface="Times New Roman" panose="02020603050405020304" pitchFamily="18" charset="0"/>
                <a:ea typeface="Calibri" panose="020F0502020204030204" pitchFamily="34" charset="0"/>
              </a:rPr>
              <a:t>жылы болады.</a:t>
            </a: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29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14-16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28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859947454"/>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18552</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3599</cp:revision>
  <cp:lastPrinted>2021-07-01T07:38:07Z</cp:lastPrinted>
  <dcterms:created xsi:type="dcterms:W3CDTF">2018-03-27T06:03:00Z</dcterms:created>
  <dcterms:modified xsi:type="dcterms:W3CDTF">2025-06-28T06:35:22Z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