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p:scale>
          <a:sx n="150" d="100"/>
          <a:sy n="150" d="100"/>
        </p:scale>
        <p:origin x="370" y="-14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11915415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27</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28</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27</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28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күндіз жаңбыр, найзағай болады. Оңтүстік-шығыстан, оңтүстіктен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kk-KZ" sz="1100" dirty="0">
                <a:solidFill>
                  <a:prstClr val="black"/>
                </a:solidFill>
                <a:latin typeface="Times New Roman" pitchFamily="18" charset="0"/>
                <a:ea typeface="Calibri"/>
                <a:cs typeface="Times New Roman" pitchFamily="18" charset="0"/>
              </a:rPr>
              <a:t>, күші түнде 3-8, күндіз 9-14 м/с. Ауа температурасы түнде 13-15, күндіз 25-27 градус жылы.</a:t>
            </a: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29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28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29 </a:t>
            </a:r>
            <a:r>
              <a:rPr lang="kk-KZ" sz="1100" b="1" kern="0" dirty="0">
                <a:solidFill>
                  <a:srgbClr val="000000"/>
                </a:solidFill>
                <a:latin typeface="Times New Roman" pitchFamily="18" charset="0"/>
                <a:ea typeface="Calibri"/>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a:t>
            </a:r>
            <a:r>
              <a:rPr lang="kk-KZ" sz="1100" kern="0" dirty="0">
                <a:solidFill>
                  <a:prstClr val="black"/>
                </a:solidFill>
                <a:latin typeface="Times New Roman" pitchFamily="18" charset="0"/>
                <a:ea typeface="Calibri"/>
                <a:cs typeface="Times New Roman" pitchFamily="18" charset="0"/>
                <a:sym typeface="Calibri"/>
              </a:rPr>
              <a:t>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a:t>
            </a:r>
            <a:r>
              <a:rPr lang="kk-KZ" sz="1100" dirty="0">
                <a:solidFill>
                  <a:prstClr val="black"/>
                </a:solidFill>
                <a:latin typeface="Times New Roman" pitchFamily="18" charset="0"/>
                <a:ea typeface="Calibri"/>
                <a:cs typeface="Times New Roman" pitchFamily="18" charset="0"/>
              </a:rPr>
              <a:t>-14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13-15</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2016286084"/>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27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28 маусымда түнде жиналуына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361950" algn="just">
              <a:defRPr/>
            </a:pPr>
            <a:r>
              <a:rPr lang="ru-RU" sz="1100" dirty="0">
                <a:latin typeface="Times New Roman" panose="02020603050405020304" pitchFamily="18" charset="0"/>
                <a:ea typeface="Calibri"/>
                <a:cs typeface="Times New Roman" panose="02020603050405020304" pitchFamily="18" charset="0"/>
              </a:rPr>
              <a:t>Қ</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ала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төмен</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Азилкыясова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1845</TotalTime>
  <Words>678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142</cp:revision>
  <dcterms:modified xsi:type="dcterms:W3CDTF">2025-06-27T08:51:30Z</dcterms:modified>
</cp:coreProperties>
</file>