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355789"/>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Оңтүстік-шығыстан соғатын жел оңтүстік-батысқа ауысады, күші 9-14 м/с, күндіз екпіні 15-20 м/с. Ауа температурасы түнде 17-19, күндіз 26-28 градус жылы.</a:t>
            </a: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жел соғады, күші 9-14 м/с. Ауа температурасы түнде 13-15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18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rPr>
                        <a:t>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25093</TotalTime>
  <Words>596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4698</cp:revision>
  <cp:lastPrinted>2021-07-01T07:38:07Z</cp:lastPrinted>
  <dcterms:created xsi:type="dcterms:W3CDTF">2018-03-27T06:03:00Z</dcterms:created>
  <dcterms:modified xsi:type="dcterms:W3CDTF">2025-06-27T08:27:52Z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