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741400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маусымға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соғатын жел оңтүстік-шығысқа ауысады, күші 9-14 м/с, екпіні 15-20 м/с. Ауа температурасы түнде 15-17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092091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7060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24822</TotalTime>
  <Words>630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4795</cp:revision>
  <cp:lastPrinted>2021-07-01T03:56:27Z</cp:lastPrinted>
  <dcterms:created xsi:type="dcterms:W3CDTF">2018-03-27T06:03:00Z</dcterms:created>
  <dcterms:modified xsi:type="dcterms:W3CDTF">2025-06-27T08:28:22Z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