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0231957"/>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№178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a:solidFill>
                            <a:srgbClr val="002060"/>
                          </a:solidFill>
                          <a:latin typeface="Times New Roman" panose="02020603050405020304" pitchFamily="18" charset="0"/>
                          <a:cs typeface="Times New Roman" panose="02020603050405020304" pitchFamily="18" charset="0"/>
                        </a:rPr>
                        <a:t>жыл 27 </a:t>
                      </a:r>
                      <a:r>
                        <a:rPr lang="kk-KZ" altLang="zh-CN" sz="1200" b="1" i="1" baseline="0" dirty="0">
                          <a:solidFill>
                            <a:srgbClr val="002060"/>
                          </a:solidFill>
                          <a:latin typeface="Times New Roman" panose="02020603050405020304" pitchFamily="18" charset="0"/>
                          <a:cs typeface="Times New Roman" panose="02020603050405020304" pitchFamily="18" charset="0"/>
                        </a:rPr>
                        <a:t>маусым</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8" y="3722632"/>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7</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40065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28</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7</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28</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күндіз бұршақ. Оңтүстік-батыстан соғатын жел солтүстік-батысқа ауысады,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7-12,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23-25°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6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9</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28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9</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оңтүстік-батыстан соғады, күші 5-10 м/с. Ауа температурасы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59630" y="335729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9631" y="243795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3287399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5352" y="5990040"/>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Бухтоярова Л.А.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r>
              <a:rPr lang="" altLang="ru-RU" sz="1200" b="1" i="1" dirty="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18171</TotalTime>
  <Words>621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3330</cp:revision>
  <cp:lastPrinted>2021-07-01T03:56:27Z</cp:lastPrinted>
  <dcterms:created xsi:type="dcterms:W3CDTF">2018-03-27T06:03:00Z</dcterms:created>
  <dcterms:modified xsi:type="dcterms:W3CDTF">2025-06-27T07:12:04Z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