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016470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14358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3560"/>
            <a:ext cx="4726961" cy="15542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маусым с. 20-ден 28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түнде және таңертең жаңбыр</a:t>
            </a:r>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найзағай. </a:t>
            </a:r>
            <a:r>
              <a:rPr lang="kk-KZ" sz="1050" dirty="0">
                <a:latin typeface="Times New Roman" panose="02020603050405020304" pitchFamily="18" charset="0"/>
                <a:cs typeface="Times New Roman" panose="02020603050405020304" pitchFamily="18" charset="0"/>
              </a:rPr>
              <a:t>Солтүстік-батыстан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14-16, күндіз 25-27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29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28 маусым </a:t>
            </a:r>
            <a:r>
              <a:rPr lang="ru-RU" sz="1050" b="1" dirty="0">
                <a:latin typeface="Times New Roman" panose="02020603050405020304" pitchFamily="18" charset="0"/>
                <a:cs typeface="Times New Roman" panose="02020603050405020304" pitchFamily="18" charset="0"/>
              </a:rPr>
              <a:t>с. 20-ден 29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14-16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28 маусымда, түнде 29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41943</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6461</cp:revision>
  <cp:lastPrinted>2023-01-16T10:13:34Z</cp:lastPrinted>
  <dcterms:created xsi:type="dcterms:W3CDTF">2018-03-27T06:03:00Z</dcterms:created>
  <dcterms:modified xsi:type="dcterms:W3CDTF">2025-06-27T07:10:19Z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