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6643438"/>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06962" y="293443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3290636"/>
              </p:ext>
            </p:extLst>
          </p:nvPr>
        </p:nvGraphicFramePr>
        <p:xfrm>
          <a:off x="5040011" y="485412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320" y="424040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28</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Жел батыстан,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16-18, күндіз 23-25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Жел солтүстік-батыстан, күші 5-10 м/с. Ауа температурасы түнде 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2539" y="38508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30586</TotalTime>
  <Words>621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3955</cp:revision>
  <cp:lastPrinted>2021-07-01T07:38:07Z</cp:lastPrinted>
  <dcterms:created xsi:type="dcterms:W3CDTF">2018-03-27T06:03:00Z</dcterms:created>
  <dcterms:modified xsi:type="dcterms:W3CDTF">2025-06-27T07:16:13Z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