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27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27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65855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73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түнде күші 9-14, күндіз 15-20 м/с. Ауа температурасы түнде 13-15, күндіз 24-26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29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9-14, екпіні 15-20 м/с.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28 </a:t>
            </a:r>
            <a:r>
              <a:rPr lang="kk-KZ" sz="1100" dirty="0">
                <a:solidFill>
                  <a:schemeClr val="tx1"/>
                </a:solidFill>
                <a:latin typeface="Times New Roman" pitchFamily="18" charset="0"/>
                <a:cs typeface="Times New Roman" pitchFamily="18" charset="0"/>
              </a:rPr>
              <a:t>маусымға, 29</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16628</TotalTime>
  <Words>598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6511</cp:revision>
  <cp:lastPrinted>2021-07-01T03:56:27Z</cp:lastPrinted>
  <dcterms:created xsi:type="dcterms:W3CDTF">2018-03-27T06:03:00Z</dcterms:created>
  <dcterms:modified xsi:type="dcterms:W3CDTF">2025-06-27T07:15:29Z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