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03718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 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күндіз жаңбыр, найзағай, дауыл, шаңды дауыл. Жел батыстан түнде 9-14, күндіз 15-20, екпіні 23 м/с. Ауаның температурасы түнде 19-21,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маусымға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батыстан 7-12 м/с. Ауаның температурасы түнде 16-18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28</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29</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маусымға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1719754"/>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399269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Бақытжан</a:t>
                        </a:r>
                        <a:r>
                          <a:rPr lang="ru-RU" altLang="x-none" sz="800" b="0" dirty="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583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3724</cp:revision>
  <cp:lastPrinted>2021-07-01T07:38:07Z</cp:lastPrinted>
  <dcterms:created xsi:type="dcterms:W3CDTF">2018-03-27T06:03:00Z</dcterms:created>
  <dcterms:modified xsi:type="dcterms:W3CDTF">2025-06-27T08:20:53Z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