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0635881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752015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331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0,066</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28 маусымға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27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28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Көшпелі бұлтты, түнде аздаған жаңбыр, найзағай. Солтүстік-батыстан жел соғады, күші 9-14, екпіні 15-18 м/с. Ауа температурасы түнде 15-17, күндіз 25-27 жылы.</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28</a:t>
            </a:r>
            <a:r>
              <a:rPr lang="kk-KZ" altLang="ru-RU" sz="1150" b="1" dirty="0">
                <a:latin typeface="Times New Roman" pitchFamily="18" charset="0"/>
                <a:cs typeface="Times New Roman" pitchFamily="18" charset="0"/>
              </a:rPr>
              <a:t> маусым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29 </a:t>
            </a:r>
            <a:r>
              <a:rPr lang="kk-KZ" altLang="ru-RU" sz="1150" b="1" dirty="0">
                <a:latin typeface="Times New Roman" pitchFamily="18" charset="0"/>
                <a:cs typeface="Times New Roman" pitchFamily="18" charset="0"/>
              </a:rPr>
              <a:t>маусым</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жауын-шашынсыз</a:t>
            </a:r>
            <a:r>
              <a:rPr lang="kk-KZ" sz="1200" kern="1400" dirty="0">
                <a:latin typeface="Times New Roman"/>
                <a:ea typeface="Times New Roman"/>
              </a:rPr>
              <a:t>. Солтүстік-батыстан жел соғады, күші 9-14 м/с. Ауа температурасы</a:t>
            </a:r>
            <a:r>
              <a:rPr lang="kk-KZ" sz="1200" kern="1400" dirty="0">
                <a:solidFill>
                  <a:srgbClr val="FF0000"/>
                </a:solidFill>
                <a:latin typeface="Times New Roman"/>
                <a:ea typeface="Times New Roman"/>
              </a:rPr>
              <a:t> </a:t>
            </a:r>
            <a:r>
              <a:rPr lang="kk-KZ" sz="1200" kern="1400" dirty="0">
                <a:latin typeface="Times New Roman"/>
                <a:ea typeface="Times New Roman"/>
              </a:rPr>
              <a:t>13-15</a:t>
            </a:r>
            <a:r>
              <a:rPr lang="kk-KZ" sz="1200" kern="1400" dirty="0">
                <a:solidFill>
                  <a:srgbClr val="FF0000"/>
                </a:solidFill>
                <a:latin typeface="Times New Roman"/>
                <a:ea typeface="Times New Roman"/>
              </a:rPr>
              <a:t> </a:t>
            </a:r>
            <a:r>
              <a:rPr lang="kk-KZ" sz="1200" kern="1400" dirty="0">
                <a:latin typeface="Times New Roman"/>
                <a:ea typeface="Times New Roman"/>
              </a:rPr>
              <a:t>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Мырзашева</a:t>
            </a:r>
            <a:r>
              <a:rPr lang="ru-RU" altLang="ru-RU" sz="1200" b="1" i="1">
                <a:solidFill>
                  <a:srgbClr val="000000"/>
                </a:solidFill>
                <a:latin typeface="Times New Roman" pitchFamily="18" charset="0"/>
                <a:cs typeface="Times New Roman" pitchFamily="18" charset="0"/>
              </a:rPr>
              <a:t> К</a:t>
            </a:r>
            <a:r>
              <a:rPr lang="kk-KZ" altLang="ru-RU" sz="1200" b="1" i="1">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28458</TotalTime>
  <Words>611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4700</cp:revision>
  <cp:lastPrinted>2023-02-06T06:57:51Z</cp:lastPrinted>
  <dcterms:created xsi:type="dcterms:W3CDTF">2018-03-27T06:03:00Z</dcterms:created>
  <dcterms:modified xsi:type="dcterms:W3CDTF">2025-06-27T08:10:01Z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