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95385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sz="1200" b="1" dirty="0">
                <a:solidFill>
                  <a:prstClr val="black"/>
                </a:solidFill>
                <a:latin typeface="Times New Roman" panose="02020603050405020304" pitchFamily="18" charset="0"/>
                <a:cs typeface="Times New Roman" panose="02020603050405020304" pitchFamily="18" charset="0"/>
              </a:rPr>
              <a:t> маусым</a:t>
            </a:r>
          </a:p>
          <a:p>
            <a:pPr algn="just"/>
            <a:r>
              <a:rPr lang="kk-KZ" altLang="ru-RU" sz="1200" b="1" dirty="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28</a:t>
            </a:r>
            <a:r>
              <a:rPr lang="kk-KZ" sz="1200" b="1" dirty="0">
                <a:solidFill>
                  <a:prstClr val="black"/>
                </a:solidFill>
                <a:latin typeface="Times New Roman" panose="02020603050405020304" pitchFamily="18" charset="0"/>
                <a:cs typeface="Times New Roman" panose="02020603050405020304" pitchFamily="18" charset="0"/>
              </a:rPr>
              <a:t> маусым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найзағай</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kern="900" dirty="0">
                <a:solidFill>
                  <a:srgbClr val="000000"/>
                </a:solidFill>
                <a:latin typeface="Times New Roman" panose="02020603050405020304" pitchFamily="18" charset="0"/>
                <a:ea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екпіні 15-20</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29 маусым</a:t>
            </a:r>
          </a:p>
          <a:p>
            <a:pPr algn="just"/>
            <a:r>
              <a:rPr lang="kk-KZ" sz="1200" b="1" dirty="0">
                <a:solidFill>
                  <a:prstClr val="black"/>
                </a:solidFill>
                <a:latin typeface="Times New Roman" panose="02020603050405020304" pitchFamily="18" charset="0"/>
                <a:cs typeface="Times New Roman" panose="02020603050405020304" pitchFamily="18" charset="0"/>
              </a:rPr>
              <a:t>28 маусым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29 маусым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11-13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31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altLang="ru-RU" sz="1200" dirty="0">
                <a:solidFill>
                  <a:prstClr val="black"/>
                </a:solidFill>
                <a:latin typeface="Times New Roman" panose="02020603050405020304" pitchFamily="18" charset="0"/>
                <a:cs typeface="Times New Roman" panose="02020603050405020304" pitchFamily="18" charset="0"/>
              </a:rPr>
              <a:t>28</a:t>
            </a:r>
            <a:r>
              <a:rPr lang="kk-KZ" sz="1200" dirty="0">
                <a:solidFill>
                  <a:prstClr val="black"/>
                </a:solidFill>
                <a:latin typeface="Times New Roman" panose="02020603050405020304" pitchFamily="18" charset="0"/>
                <a:cs typeface="Times New Roman" panose="02020603050405020304" pitchFamily="18" charset="0"/>
              </a:rPr>
              <a:t> маусым, түнде 29 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err="1">
                <a:solidFill>
                  <a:srgbClr val="000000"/>
                </a:solidFill>
                <a:latin typeface="Times New Roman" panose="02020603050405020304" pitchFamily="18" charset="0"/>
                <a:cs typeface="Times New Roman" panose="02020603050405020304" pitchFamily="18" charset="0"/>
              </a:rPr>
              <a:t>Казиева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24944</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4875</cp:revision>
  <cp:lastPrinted>2021-07-01T07:38:07Z</cp:lastPrinted>
  <dcterms:created xsi:type="dcterms:W3CDTF">2018-03-27T06:03:00Z</dcterms:created>
  <dcterms:modified xsi:type="dcterms:W3CDTF">2025-06-27T08:24:01Z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