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929481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a:t>
                      </a:r>
                      <a:r>
                        <a:rPr lang="en-US" altLang="zh-CN" sz="1200" b="1" i="1" baseline="0" dirty="0">
                          <a:solidFill>
                            <a:schemeClr val="tx2">
                              <a:lumMod val="75000"/>
                            </a:schemeClr>
                          </a:solidFill>
                          <a:latin typeface="Times New Roman" panose="02020603050405020304" pitchFamily="18" charset="0"/>
                          <a:cs typeface="Times New Roman" panose="02020603050405020304" pitchFamily="18" charset="0"/>
                        </a:rPr>
                        <a:t>7</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a:latin typeface="Times New Roman" panose="02020603050405020304" pitchFamily="18" charset="0"/>
                <a:cs typeface="Times New Roman" panose="02020603050405020304" pitchFamily="18" charset="0"/>
              </a:rPr>
              <a:t>28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a:latin typeface="Times New Roman" pitchFamily="18" charset="0"/>
                <a:cs typeface="Times New Roman" pitchFamily="18" charset="0"/>
              </a:rPr>
              <a:t>ауа-райы болжамы</a:t>
            </a:r>
            <a:endParaRPr lang="ru-RU" altLang="ru-RU" sz="1150" b="1" dirty="0">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2025 ж. </a:t>
            </a:r>
            <a:r>
              <a:rPr lang="ru-RU" altLang="ru-RU" sz="1200" b="1" dirty="0">
                <a:latin typeface="Times New Roman" panose="02020603050405020304" pitchFamily="18" charset="0"/>
                <a:cs typeface="Times New Roman" panose="02020603050405020304" pitchFamily="18" charset="0"/>
              </a:rPr>
              <a:t>27</a:t>
            </a:r>
            <a:r>
              <a:rPr 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ru-RU" altLang="ru-RU" sz="1100" b="1" dirty="0">
                <a:latin typeface="Times New Roman" panose="02020603050405020304" pitchFamily="18" charset="0"/>
                <a:cs typeface="Times New Roman" panose="02020603050405020304" pitchFamily="18" charset="0"/>
              </a:rPr>
              <a:t>28</a:t>
            </a:r>
            <a:r>
              <a:rPr 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жаңбыр жауады, найзағай болады. </a:t>
            </a:r>
            <a:r>
              <a:rPr lang="kk-KZ" sz="1200" kern="1400" dirty="0">
                <a:solidFill>
                  <a:srgbClr val="000000"/>
                </a:solidFill>
                <a:latin typeface="Times New Roman" panose="02020603050405020304" pitchFamily="18" charset="0"/>
              </a:rPr>
              <a:t>Оңтүстік-батыстан жел соғады</a:t>
            </a:r>
            <a:r>
              <a:rPr lang="kk-KZ" sz="1200" dirty="0">
                <a:latin typeface="Times New Roman" panose="02020603050405020304" pitchFamily="18" charset="0"/>
                <a:cs typeface="Times New Roman" panose="02020603050405020304" pitchFamily="18" charset="0"/>
              </a:rPr>
              <a:t>, күші 9-14, түнде екпіні 15-18 м/с. Ауа температурасы түнде 12-14, күндіз 20-22 градус жылы болады.</a:t>
            </a:r>
          </a:p>
          <a:p>
            <a:pPr algn="ct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p>
          <a:p>
            <a:pPr algn="ctr"/>
            <a:r>
              <a:rPr lang="ru-RU" sz="1200" b="1" dirty="0">
                <a:solidFill>
                  <a:srgbClr val="000000"/>
                </a:solidFill>
                <a:latin typeface="Times New Roman" pitchFamily="18" charset="0"/>
                <a:cs typeface="Times New Roman" pitchFamily="18" charset="0"/>
              </a:rPr>
              <a:t>2025 ж. </a:t>
            </a:r>
            <a:r>
              <a:rPr lang="ru-RU" sz="1200" b="1" dirty="0">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29</a:t>
            </a:r>
            <a:r>
              <a:rPr lang="kk-KZ" sz="1200" b="1" dirty="0">
                <a:solidFill>
                  <a:srgbClr val="000000"/>
                </a:solidFill>
                <a:latin typeface="Times New Roman" pitchFamily="18" charset="0"/>
                <a:cs typeface="Times New Roman" pitchFamily="18" charset="0"/>
              </a:rPr>
              <a:t> маусым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аздаған жаңбыр жауады. </a:t>
            </a:r>
            <a:r>
              <a:rPr lang="kk-KZ" sz="1200" kern="1400" dirty="0">
                <a:solidFill>
                  <a:srgbClr val="000000"/>
                </a:solidFill>
                <a:latin typeface="Times New Roman" panose="02020603050405020304" pitchFamily="18" charset="0"/>
              </a:rPr>
              <a:t>Солтүстік-батыстан жел соғады, </a:t>
            </a:r>
            <a:r>
              <a:rPr lang="kk-KZ" sz="1200" dirty="0">
                <a:latin typeface="Times New Roman" panose="02020603050405020304" pitchFamily="18" charset="0"/>
                <a:cs typeface="Times New Roman" panose="02020603050405020304" pitchFamily="18" charset="0"/>
              </a:rPr>
              <a:t>күші 7-12 м/с. Ауа температурасы </a:t>
            </a:r>
            <a:r>
              <a:rPr lang="kk-KZ" sz="1200">
                <a:latin typeface="Times New Roman" panose="02020603050405020304" pitchFamily="18" charset="0"/>
                <a:cs typeface="Times New Roman" panose="02020603050405020304" pitchFamily="18" charset="0"/>
              </a:rPr>
              <a:t>түнде 13-15 </a:t>
            </a:r>
            <a:r>
              <a:rPr lang="kk-KZ" sz="1200" dirty="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850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434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a:t>
                      </a:r>
                      <a:r>
                        <a:rPr lang="en-US"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a:t>
                      </a:r>
                      <a:r>
                        <a:rPr lang="en-US"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463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7</a:t>
            </a:r>
            <a:r>
              <a:rPr lang="kk-KZ" altLang="ru-RU" sz="1200" b="1" dirty="0">
                <a:latin typeface="Times New Roman" panose="02020603050405020304" pitchFamily="18" charset="0"/>
                <a:cs typeface="Times New Roman" panose="02020603050405020304" pitchFamily="18" charset="0"/>
              </a:rPr>
              <a:t> маусымдағы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28 маусымда, 29 маусымда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30076</TotalTime>
  <Words>635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5760</cp:revision>
  <cp:lastPrinted>2021-07-01T07:38:07Z</cp:lastPrinted>
  <dcterms:created xsi:type="dcterms:W3CDTF">2018-03-27T06:03:00Z</dcterms:created>
  <dcterms:modified xsi:type="dcterms:W3CDTF">2025-06-27T08:23:29Z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