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52209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dirty="0">
                          <a:solidFill>
                            <a:srgbClr val="002060"/>
                          </a:solidFill>
                          <a:latin typeface="Times New Roman" panose="02020603050405020304" pitchFamily="18" charset="0"/>
                          <a:cs typeface="Times New Roman" panose="02020603050405020304" pitchFamily="18" charset="0"/>
                        </a:rPr>
                        <a:t>8</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anose="02020603050405020304" pitchFamily="18" charset="0"/>
                <a:cs typeface="Times New Roman" panose="02020603050405020304" pitchFamily="18" charset="0"/>
              </a:rPr>
              <a:t> маусымға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 маусымға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Оңтүстік-батыстан солтүстік-батысқа ауысатын жел соғады, күші 8-13, күндіз екпіні 15-20 м/с. Ауа температурасы түнде 17-19, күндіз 33-35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екпіні 15-20 м/с. Ауа температурасы 16-18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8 </a:t>
            </a:r>
            <a:r>
              <a:rPr lang="ru-RU" sz="1100" dirty="0" err="1">
                <a:solidFill>
                  <a:schemeClr val="tx1"/>
                </a:solidFill>
                <a:latin typeface="Times New Roman" panose="02020603050405020304" pitchFamily="18" charset="0"/>
                <a:cs typeface="Times New Roman" panose="02020603050405020304" pitchFamily="18" charset="0"/>
              </a:rPr>
              <a:t>маусымнан</a:t>
            </a:r>
            <a:r>
              <a:rPr lang="ru-RU" sz="110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14039</TotalTime>
  <Words>630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3711</cp:revision>
  <cp:lastPrinted>2021-07-01T03:56:27Z</cp:lastPrinted>
  <dcterms:created xsi:type="dcterms:W3CDTF">2018-03-27T06:03:00Z</dcterms:created>
  <dcterms:modified xsi:type="dcterms:W3CDTF">2025-06-27T08:21:30Z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