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6345307"/>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2025 ж. 28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tabLst>
                <a:tab pos="3411538" algn="l"/>
              </a:tabLst>
            </a:pP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соғатын жел оңтүстік-шығысқа ауысады, күші 9-14 м/с, екпіні 15-20 м/с. Ауа температурасы түнде 15-17 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852525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a:latin typeface="Times New Roman" panose="02020603050405020304" pitchFamily="18" charset="0"/>
                <a:cs typeface="Times New Roman" panose="02020603050405020304" pitchFamily="18" charset="0"/>
              </a:rPr>
              <a:t>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26718</TotalTime>
  <Words>665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4894</cp:revision>
  <cp:lastPrinted>2021-07-01T07:38:07Z</cp:lastPrinted>
  <dcterms:created xsi:type="dcterms:W3CDTF">2018-03-27T06:03:00Z</dcterms:created>
  <dcterms:modified xsi:type="dcterms:W3CDTF">2025-06-27T08:28:03Z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