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13318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39977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28 маусымға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27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28</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жаңбыр, найзағай, күндіз бұршақ, дауыл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kk-KZ" sz="1100" dirty="0">
                <a:latin typeface="Times New Roman" pitchFamily="18" charset="0"/>
                <a:cs typeface="Times New Roman" pitchFamily="18" charset="0"/>
              </a:rPr>
              <a:t> солтүстік-батыстан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solidFill>
                  <a:srgbClr val="000000"/>
                </a:solidFill>
                <a:latin typeface="Times New Roman"/>
              </a:rPr>
              <a:t> </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29 </a:t>
            </a:r>
            <a:r>
              <a:rPr lang="ru-RU" sz="1100" b="1" dirty="0" err="1">
                <a:solidFill>
                  <a:srgbClr val="000000"/>
                </a:solidFill>
                <a:latin typeface="Times New Roman" pitchFamily="18" charset="0"/>
                <a:cs typeface="Times New Roman" pitchFamily="18" charset="0"/>
                <a:sym typeface="+mn-ea"/>
              </a:rPr>
              <a:t>маусым</a:t>
            </a:r>
            <a:r>
              <a:rPr lang="kk-KZ" sz="1100" b="1" dirty="0">
                <a:solidFill>
                  <a:srgbClr val="000000"/>
                </a:solidFill>
                <a:latin typeface="Times New Roman" pitchFamily="18" charset="0"/>
                <a:cs typeface="Times New Roman" pitchFamily="18" charset="0"/>
                <a:sym typeface="+mn-ea"/>
              </a:rPr>
              <a:t>ға</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28 маусым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29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 Ауа температурасы 12-14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28 маусым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маусым</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32616</TotalTime>
  <Words>606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6426</cp:revision>
  <cp:lastPrinted>2021-07-01T03:56:27Z</cp:lastPrinted>
  <dcterms:created xsi:type="dcterms:W3CDTF">2018-03-27T06:03:00Z</dcterms:created>
  <dcterms:modified xsi:type="dcterms:W3CDTF">2025-06-27T06:10:51Z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