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3821" y="-1867"/>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177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26 </a:t>
                      </a:r>
                      <a:r>
                        <a:rPr lang="kk-KZ" sz="1200" b="1" i="1" dirty="0">
                          <a:solidFill>
                            <a:schemeClr val="tx2">
                              <a:lumMod val="50000"/>
                            </a:schemeClr>
                          </a:solidFill>
                          <a:latin typeface="Times New Roman" pitchFamily="18" charset="0"/>
                          <a:cs typeface="Times New Roman" pitchFamily="18" charset="0"/>
                        </a:rPr>
                        <a:t>маусым</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solidFill>
                  <a:srgbClr val="000000"/>
                </a:solidFill>
                <a:latin typeface="Times New Roman" pitchFamily="18" charset="0"/>
                <a:cs typeface="Times New Roman" pitchFamily="18" charset="0"/>
              </a:rPr>
              <a:t>26 </a:t>
            </a:r>
            <a:r>
              <a:rPr lang="kk-KZ" sz="1200" b="1" dirty="0">
                <a:latin typeface="Times New Roman" pitchFamily="18" charset="0"/>
                <a:cs typeface="Times New Roman" pitchFamily="18" charset="0"/>
              </a:rPr>
              <a:t>маусым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20076137"/>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27 </a:t>
            </a:r>
            <a:r>
              <a:rPr lang="kk-KZ" sz="1100" b="1" dirty="0">
                <a:solidFill>
                  <a:srgbClr val="000000"/>
                </a:solidFill>
                <a:latin typeface="Times New Roman" pitchFamily="18" charset="0"/>
                <a:cs typeface="Times New Roman" pitchFamily="18" charset="0"/>
              </a:rPr>
              <a:t>маусым</a:t>
            </a:r>
            <a:r>
              <a:rPr lang="kk-KZ" sz="1100" b="1" dirty="0">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26 </a:t>
            </a:r>
            <a:r>
              <a:rPr lang="kk-KZ" sz="1100" b="1" dirty="0">
                <a:latin typeface="Times New Roman" pitchFamily="18" charset="0"/>
                <a:cs typeface="Times New Roman" pitchFamily="18" charset="0"/>
              </a:rPr>
              <a:t>маусымға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27 </a:t>
            </a:r>
            <a:r>
              <a:rPr lang="kk-KZ" sz="1100" b="1" dirty="0">
                <a:latin typeface="Times New Roman" pitchFamily="18" charset="0"/>
                <a:cs typeface="Times New Roman" pitchFamily="18" charset="0"/>
              </a:rPr>
              <a:t>маусымға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lvl="0" indent="182563" algn="just">
              <a:tabLst>
                <a:tab pos="182563" algn="l"/>
              </a:tabLst>
            </a:pPr>
            <a:r>
              <a:rPr lang="kk-KZ" sz="1100" dirty="0">
                <a:latin typeface="Times New Roman" pitchFamily="18" charset="0"/>
                <a:cs typeface="Times New Roman" pitchFamily="18" charset="0"/>
              </a:rPr>
              <a:t>Көшпелі бұлтты,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Оңтүстік-шығыстан жел соғады, түнде күші 2-7, күндіз 9-14 м/с. Ауа температурасы түнде 11-13, күндіз            23-25 градус жылы.</a:t>
            </a:r>
          </a:p>
          <a:p>
            <a:pPr indent="180975" algn="ctr">
              <a:tabLst>
                <a:tab pos="179388" algn="l"/>
              </a:tabLst>
            </a:pPr>
            <a:r>
              <a:rPr lang="kk-KZ" sz="1100" b="1" dirty="0">
                <a:solidFill>
                  <a:srgbClr val="000000"/>
                </a:solidFill>
                <a:latin typeface="Times New Roman" pitchFamily="18" charset="0"/>
                <a:cs typeface="Times New Roman" pitchFamily="18" charset="0"/>
              </a:rPr>
              <a:t>28 маусым</a:t>
            </a:r>
            <a:r>
              <a:rPr lang="kk-KZ" sz="1100" b="1" dirty="0">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27 </a:t>
            </a:r>
            <a:r>
              <a:rPr lang="kk-KZ" sz="1100" b="1" dirty="0">
                <a:latin typeface="Times New Roman" pitchFamily="18" charset="0"/>
                <a:cs typeface="Times New Roman" pitchFamily="18" charset="0"/>
              </a:rPr>
              <a:t>маусымға </a:t>
            </a:r>
            <a:r>
              <a:rPr lang="kk-KZ" altLang="ru-RU" sz="1100" b="1" dirty="0">
                <a:solidFill>
                  <a:srgbClr val="000000"/>
                </a:solidFill>
                <a:latin typeface="Times New Roman" pitchFamily="18" charset="0"/>
                <a:cs typeface="Times New Roman" pitchFamily="18" charset="0"/>
              </a:rPr>
              <a:t>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28 </a:t>
            </a:r>
            <a:r>
              <a:rPr lang="kk-KZ" sz="1100" b="1" dirty="0">
                <a:latin typeface="Times New Roman" pitchFamily="18" charset="0"/>
                <a:cs typeface="Times New Roman" pitchFamily="18" charset="0"/>
              </a:rPr>
              <a:t>маусымға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О</a:t>
            </a:r>
            <a:r>
              <a:rPr lang="kk-KZ" sz="1100" dirty="0">
                <a:latin typeface="Times New Roman" pitchFamily="18" charset="0"/>
                <a:cs typeface="Times New Roman" pitchFamily="18" charset="0"/>
              </a:rPr>
              <a:t>ңтүстік-шығыстан жел соғады, күші 9-14 м/с. Ауа </a:t>
            </a:r>
            <a:r>
              <a:rPr lang="kk-KZ" sz="1100">
                <a:latin typeface="Times New Roman" pitchFamily="18" charset="0"/>
                <a:cs typeface="Times New Roman" pitchFamily="18" charset="0"/>
              </a:rPr>
              <a:t>температурасы 12-14 </a:t>
            </a:r>
            <a:r>
              <a:rPr lang="kk-KZ" sz="1100" dirty="0">
                <a:latin typeface="Times New Roman" pitchFamily="18" charset="0"/>
                <a:cs typeface="Times New Roman" pitchFamily="18" charset="0"/>
              </a:rPr>
              <a:t>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132856"/>
            <a:ext cx="4608512" cy="769441"/>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anose="02020603050405020304" pitchFamily="18" charset="0"/>
                <a:cs typeface="Times New Roman" panose="02020603050405020304" pitchFamily="18" charset="0"/>
              </a:rPr>
              <a:t>2025 </a:t>
            </a:r>
            <a:r>
              <a:rPr lang="ru-RU" sz="1100" dirty="0" err="1">
                <a:solidFill>
                  <a:schemeClr val="tx1"/>
                </a:solidFill>
                <a:latin typeface="Times New Roman" panose="02020603050405020304" pitchFamily="18" charset="0"/>
                <a:cs typeface="Times New Roman" panose="02020603050405020304" pitchFamily="18" charset="0"/>
              </a:rPr>
              <a:t>жылдың </a:t>
            </a:r>
            <a:r>
              <a:rPr lang="ru-RU" sz="1100" dirty="0">
                <a:solidFill>
                  <a:schemeClr val="tx1"/>
                </a:solidFill>
                <a:latin typeface="Times New Roman" panose="02020603050405020304" pitchFamily="18" charset="0"/>
                <a:cs typeface="Times New Roman" panose="02020603050405020304" pitchFamily="18" charset="0"/>
              </a:rPr>
              <a:t>27</a:t>
            </a:r>
            <a:r>
              <a:rPr lang="ru-RU" alt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маусымға </a:t>
            </a:r>
            <a:r>
              <a:rPr lang="ru-RU" sz="11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 жиналуына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 етеді</a:t>
            </a:r>
            <a:r>
              <a:rPr lang="ru-RU" sz="1100" dirty="0">
                <a:solidFill>
                  <a:schemeClr val="tx1"/>
                </a:solidFill>
                <a:latin typeface="Times New Roman" panose="02020603050405020304" pitchFamily="18" charset="0"/>
                <a:cs typeface="Times New Roman" panose="02020603050405020304" pitchFamily="18" charset="0"/>
              </a:rPr>
              <a:t>. </a:t>
            </a:r>
          </a:p>
          <a:p>
            <a:pPr indent="180975" algn="just"/>
            <a:r>
              <a:rPr lang="ru-RU" sz="1100" dirty="0">
                <a:solidFill>
                  <a:schemeClr val="tx1"/>
                </a:solidFill>
                <a:latin typeface="Times New Roman" panose="02020603050405020304" pitchFamily="18" charset="0"/>
                <a:cs typeface="Times New Roman" panose="02020603050405020304" pitchFamily="18" charset="0"/>
              </a:rPr>
              <a:t>2025 </a:t>
            </a:r>
            <a:r>
              <a:rPr lang="ru-RU" sz="1100" dirty="0" err="1">
                <a:solidFill>
                  <a:schemeClr val="tx1"/>
                </a:solidFill>
                <a:latin typeface="Times New Roman" panose="02020603050405020304" pitchFamily="18" charset="0"/>
                <a:cs typeface="Times New Roman" panose="02020603050405020304" pitchFamily="18" charset="0"/>
              </a:rPr>
              <a:t>жылдың </a:t>
            </a:r>
            <a:r>
              <a:rPr lang="ru-RU" sz="1100" dirty="0">
                <a:solidFill>
                  <a:schemeClr val="tx1"/>
                </a:solidFill>
                <a:latin typeface="Times New Roman" panose="02020603050405020304" pitchFamily="18" charset="0"/>
                <a:cs typeface="Times New Roman" panose="02020603050405020304" pitchFamily="18" charset="0"/>
              </a:rPr>
              <a:t>27</a:t>
            </a:r>
            <a:r>
              <a:rPr lang="ru-RU" alt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маусымға </a:t>
            </a:r>
            <a:r>
              <a:rPr lang="ru-RU" sz="1100" dirty="0" err="1">
                <a:solidFill>
                  <a:schemeClr val="tx1"/>
                </a:solidFill>
                <a:latin typeface="Times New Roman" panose="02020603050405020304" pitchFamily="18" charset="0"/>
                <a:cs typeface="Times New Roman" panose="02020603050405020304" pitchFamily="18" charset="0"/>
              </a:rPr>
              <a:t>қараған түні 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жоғары 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1923925"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16623</TotalTime>
  <Words>595</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6503</cp:revision>
  <cp:lastPrinted>2021-07-01T03:56:27Z</cp:lastPrinted>
  <dcterms:created xsi:type="dcterms:W3CDTF">2018-03-27T06:03:00Z</dcterms:created>
  <dcterms:modified xsi:type="dcterms:W3CDTF">2025-06-26T06:23:09Z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