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25" autoAdjust="0"/>
  </p:normalViewPr>
  <p:slideViewPr>
    <p:cSldViewPr showGuides="1">
      <p:cViewPr>
        <p:scale>
          <a:sx n="125" d="100"/>
          <a:sy n="125" d="100"/>
        </p:scale>
        <p:origin x="3456" y="21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554846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8-13 м/с, күндіз екпіні 16 м/с. Ауа температурасы түнде 18-21, күндіз 26-28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14-16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515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26790</TotalTime>
  <Words>553</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4816</cp:revision>
  <cp:lastPrinted>2021-07-01T07:38:07Z</cp:lastPrinted>
  <dcterms:created xsi:type="dcterms:W3CDTF">2018-03-27T06:03:00Z</dcterms:created>
  <dcterms:modified xsi:type="dcterms:W3CDTF">2025-06-26T08:24:07Z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