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56119260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177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26</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9832" y="245852"/>
            <a:ext cx="4710749" cy="20928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27</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itchFamily="18" charset="0"/>
                <a:ea typeface="Calibri"/>
                <a:cs typeface="Times New Roman" pitchFamily="18" charset="0"/>
              </a:rPr>
              <a:t>26</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27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кей уақыттарда жаңбыр, найзағай болады. Солтүстік-шығыстан соғатын жел оңтүстік-шығысқа ауысады, күші 9-14 м/с. Ауа температурасы түнде 12-14, күндіз 21-23 градус жылы.</a:t>
            </a:r>
            <a:endParaRPr lang="kk-KZ" sz="1050"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28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27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28 </a:t>
            </a:r>
            <a:r>
              <a:rPr lang="kk-KZ" sz="1100" b="1" kern="0" dirty="0">
                <a:solidFill>
                  <a:srgbClr val="000000"/>
                </a:solidFill>
                <a:latin typeface="Times New Roman" pitchFamily="18" charset="0"/>
                <a:ea typeface="Calibri"/>
                <a:cs typeface="Times New Roman" pitchFamily="18" charset="0"/>
                <a:sym typeface="Calibri"/>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кей уақыттарда </a:t>
            </a:r>
            <a:r>
              <a:rPr lang="kk-KZ" sz="1100" kern="0" dirty="0">
                <a:solidFill>
                  <a:prstClr val="black"/>
                </a:solidFill>
                <a:latin typeface="Times New Roman" pitchFamily="18" charset="0"/>
                <a:ea typeface="Calibri"/>
                <a:cs typeface="Times New Roman" pitchFamily="18" charset="0"/>
                <a:sym typeface="Calibri"/>
              </a:rPr>
              <a:t>жаңбыр, найзағай</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Оңтүстік-шығыстан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9</a:t>
            </a:r>
            <a:r>
              <a:rPr lang="kk-KZ" sz="1100" dirty="0">
                <a:solidFill>
                  <a:prstClr val="black"/>
                </a:solidFill>
                <a:latin typeface="Times New Roman" pitchFamily="18" charset="0"/>
                <a:ea typeface="Calibri"/>
                <a:cs typeface="Times New Roman" pitchFamily="18" charset="0"/>
              </a:rPr>
              <a:t>-14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a:t>
            </a:r>
            <a:r>
              <a:rPr lang="kk-KZ" sz="1100" dirty="0">
                <a:solidFill>
                  <a:prstClr val="black"/>
                </a:solidFill>
                <a:latin typeface="Times New Roman" pitchFamily="18" charset="0"/>
                <a:ea typeface="Calibri"/>
                <a:cs typeface="Times New Roman" pitchFamily="18" charset="0"/>
              </a:rPr>
              <a:t>13-15</a:t>
            </a:r>
            <a:r>
              <a:rPr lang="kk-KZ" sz="1100" kern="0" dirty="0">
                <a:solidFill>
                  <a:prstClr val="black"/>
                </a:solidFill>
                <a:latin typeface="Times New Roman" pitchFamily="18" charset="0"/>
                <a:ea typeface="Calibri"/>
                <a:cs typeface="Times New Roman" pitchFamily="18" charset="0"/>
                <a:sym typeface="Calibri"/>
              </a:rPr>
              <a:t> градус жылы.</a:t>
            </a:r>
          </a:p>
        </p:txBody>
      </p:sp>
      <p:graphicFrame>
        <p:nvGraphicFramePr>
          <p:cNvPr id="27" name="Table"/>
          <p:cNvGraphicFramePr/>
          <p:nvPr>
            <p:extLst>
              <p:ext uri="{D42A27DB-BD31-4B8C-83A1-F6EECF244321}">
                <p14:modId xmlns:p14="http://schemas.microsoft.com/office/powerpoint/2010/main" val="3804467434"/>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740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kk-KZ"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26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9595" y="2591509"/>
            <a:ext cx="4641057"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indent="361950"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indent="361950" algn="just">
              <a:defRPr/>
            </a:pPr>
            <a:r>
              <a:rPr lang="ru-RU" sz="1100" dirty="0">
                <a:latin typeface="Times New Roman" panose="02020603050405020304" pitchFamily="18" charset="0"/>
                <a:ea typeface="Calibri"/>
                <a:cs typeface="Times New Roman" panose="02020603050405020304" pitchFamily="18" charset="0"/>
              </a:rPr>
              <a:t>Қ</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ала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бойынша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ауаның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ластану</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деңгейінің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төмен</a:t>
            </a:r>
            <a:r>
              <a:rPr kumimoji="0" lang="ru-RU" sz="11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болуы</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күтілуде</a:t>
            </a:r>
            <a:r>
              <a:rPr kumimoji="0" lang="ru-RU" sz="1100" b="0" i="0" u="none" strike="noStrike" kern="0" cap="none" spc="0" normalizeH="0" baseline="0" noProof="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a:t>
            </a:r>
            <a:endParaRPr lang="ru-RU" sz="1100" dirty="0">
              <a:solidFill>
                <a:schemeClr val="tx1"/>
              </a:solidFill>
              <a:latin typeface="Times New Roman" panose="02020603050405020304" pitchFamily="18" charset="0"/>
              <a:cs typeface="Times New Roman" panose="02020603050405020304" pitchFamily="18" charset="0"/>
            </a:endParaRP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Жандосова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1840</TotalTime>
  <Words>672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138</cp:revision>
  <dcterms:modified xsi:type="dcterms:W3CDTF">2025-06-26T07:27:20Z</dcterms:modified>
</cp:coreProperties>
</file>