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982352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25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364542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73560"/>
            <a:ext cx="4726961" cy="15542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27 </a:t>
            </a:r>
            <a:r>
              <a:rPr lang="kk-KZ" sz="1050" b="1" kern="1400" dirty="0">
                <a:latin typeface="Times New Roman" panose="02020603050405020304" pitchFamily="18" charset="0"/>
                <a:cs typeface="Times New Roman" panose="02020603050405020304" pitchFamily="18" charset="0"/>
              </a:rPr>
              <a:t>маусымға</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26 маусым с. 20-ден 27 маусым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түнде және таңертең жаңбыр</a:t>
            </a:r>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найзағай. </a:t>
            </a:r>
            <a:r>
              <a:rPr lang="kk-KZ" sz="1050" dirty="0">
                <a:latin typeface="Times New Roman" panose="02020603050405020304" pitchFamily="18" charset="0"/>
                <a:cs typeface="Times New Roman" panose="02020603050405020304" pitchFamily="18" charset="0"/>
              </a:rPr>
              <a:t>Солтүстік-шығыстан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a:t>
            </a:r>
            <a:r>
              <a:rPr lang="kk-KZ" sz="1050" dirty="0">
                <a:latin typeface="Times New Roman" panose="02020603050405020304" pitchFamily="18" charset="0"/>
                <a:cs typeface="Times New Roman" panose="02020603050405020304" pitchFamily="18" charset="0"/>
              </a:rPr>
              <a:t>9-14 м/с. Ауа температурасы түнде 11-13, күндіз 22-24 жылы</a:t>
            </a:r>
            <a:endPar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28 маусым</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27 маусым </a:t>
            </a:r>
            <a:r>
              <a:rPr lang="ru-RU" sz="1050" b="1" dirty="0">
                <a:latin typeface="Times New Roman" panose="02020603050405020304" pitchFamily="18" charset="0"/>
                <a:cs typeface="Times New Roman" panose="02020603050405020304" pitchFamily="18" charset="0"/>
              </a:rPr>
              <a:t>с. 20-ден 28 </a:t>
            </a:r>
            <a:r>
              <a:rPr lang="ru-RU" sz="1050" b="1" kern="1400" dirty="0">
                <a:latin typeface="Times New Roman" panose="02020603050405020304" pitchFamily="18" charset="0"/>
                <a:cs typeface="Times New Roman" panose="02020603050405020304" pitchFamily="18" charset="0"/>
              </a:rPr>
              <a:t>маусым</a:t>
            </a:r>
            <a:r>
              <a:rPr lang="kk-KZ" sz="1050" b="1" kern="1400" dirty="0">
                <a:latin typeface="Times New Roman" panose="02020603050405020304" pitchFamily="18" charset="0"/>
                <a:cs typeface="Times New Roman" panose="02020603050405020304" pitchFamily="18" charset="0"/>
              </a:rPr>
              <a:t>ғ</a:t>
            </a:r>
            <a:r>
              <a:rPr lang="ru-RU" sz="1050" b="1" kern="1400" dirty="0">
                <a:latin typeface="Times New Roman" panose="02020603050405020304" pitchFamily="18" charset="0"/>
                <a:cs typeface="Times New Roman" panose="02020603050405020304" pitchFamily="18" charset="0"/>
              </a:rPr>
              <a:t>а</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9-14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13-15 </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050" dirty="0">
                <a:latin typeface="Times New Roman" panose="02020603050405020304" pitchFamily="18" charset="0"/>
                <a:cs typeface="Times New Roman" panose="02020603050405020304" pitchFamily="18" charset="0"/>
              </a:rPr>
              <a:t>.</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27 маусымда, түнде 28 </a:t>
            </a:r>
            <a:r>
              <a:rPr lang="kk-KZ" sz="1050" dirty="0">
                <a:solidFill>
                  <a:schemeClr val="tx1"/>
                </a:solidFill>
                <a:latin typeface="Times New Roman" panose="02020603050405020304" pitchFamily="18" charset="0"/>
                <a:cs typeface="Times New Roman" panose="02020603050405020304" pitchFamily="18" charset="0"/>
              </a:rPr>
              <a:t>муасымда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41942</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6459</cp:revision>
  <cp:lastPrinted>2023-01-16T10:13:34Z</cp:lastPrinted>
  <dcterms:created xsi:type="dcterms:W3CDTF">2018-03-27T06:03:00Z</dcterms:created>
  <dcterms:modified xsi:type="dcterms:W3CDTF">2025-06-26T05:59:47Z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