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1502293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7520159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27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26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27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кей уақытта жаңбыр</a:t>
            </a:r>
            <a:r>
              <a:rPr lang="kk-KZ" sz="1200" kern="1400" dirty="0">
                <a:latin typeface="Times New Roman"/>
                <a:ea typeface="Times New Roman"/>
              </a:rPr>
              <a:t>, найзағай. </a:t>
            </a:r>
            <a:r>
              <a:rPr lang="kk-KZ" sz="1200" kern="1400" dirty="0" smtClean="0">
                <a:latin typeface="Times New Roman"/>
                <a:ea typeface="Times New Roman"/>
              </a:rPr>
              <a:t>Оңтүстік-батыстан </a:t>
            </a:r>
            <a:r>
              <a:rPr lang="kk-KZ" sz="1200" kern="1400" dirty="0">
                <a:latin typeface="Times New Roman"/>
                <a:ea typeface="Times New Roman"/>
              </a:rPr>
              <a:t>жел соғады, күші </a:t>
            </a:r>
            <a:r>
              <a:rPr lang="kk-KZ" sz="1200" kern="1400" dirty="0" smtClean="0">
                <a:latin typeface="Times New Roman"/>
                <a:ea typeface="Times New Roman"/>
              </a:rPr>
              <a:t>9-14</a:t>
            </a:r>
            <a:r>
              <a:rPr lang="kk-KZ" sz="1200" kern="1400" dirty="0">
                <a:latin typeface="Times New Roman"/>
                <a:ea typeface="Times New Roman"/>
              </a:rPr>
              <a:t>, </a:t>
            </a:r>
            <a:r>
              <a:rPr lang="kk-KZ" sz="1200" kern="1400" dirty="0" smtClean="0">
                <a:latin typeface="Times New Roman"/>
                <a:ea typeface="Times New Roman"/>
              </a:rPr>
              <a:t>күндіз екпіні 15-20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19-21, </a:t>
            </a:r>
            <a:r>
              <a:rPr lang="kk-KZ" sz="1200" kern="1400" dirty="0">
                <a:latin typeface="Times New Roman"/>
                <a:ea typeface="Times New Roman"/>
              </a:rPr>
              <a:t>күндіз </a:t>
            </a:r>
            <a:r>
              <a:rPr lang="kk-KZ" sz="1200" kern="1400" dirty="0" smtClean="0">
                <a:latin typeface="Times New Roman"/>
                <a:ea typeface="Times New Roman"/>
              </a:rPr>
              <a:t>26-28 </a:t>
            </a:r>
            <a:r>
              <a:rPr lang="kk-KZ" sz="1200" kern="1400" dirty="0">
                <a:latin typeface="Times New Roman"/>
                <a:ea typeface="Times New Roman"/>
              </a:rPr>
              <a:t>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27</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28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a:t>
            </a:r>
            <a:r>
              <a:rPr lang="kk-KZ" sz="1200" kern="1400" dirty="0">
                <a:solidFill>
                  <a:prstClr val="black"/>
                </a:solidFill>
                <a:latin typeface="Times New Roman"/>
                <a:ea typeface="Times New Roman"/>
              </a:rPr>
              <a:t>жаңбыр, найзағай</a:t>
            </a:r>
            <a:r>
              <a:rPr lang="kk-KZ" sz="1200" kern="1400" dirty="0" smtClean="0">
                <a:latin typeface="Times New Roman"/>
                <a:ea typeface="Times New Roman"/>
              </a:rPr>
              <a:t>. Оңтүстік-батыстан жел соғады, күші 9-14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28456</TotalTime>
  <Words>580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4699</cp:revision>
  <cp:lastPrinted>2023-02-06T06:57:51Z</cp:lastPrinted>
  <dcterms:created xsi:type="dcterms:W3CDTF">2018-03-27T06:03:00Z</dcterms:created>
  <dcterms:modified xsi:type="dcterms:W3CDTF">2025-06-26T07:34:19Z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