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57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0780350"/>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маусымға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бұршақ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8-13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19-21 градус </a:t>
            </a:r>
            <a:r>
              <a:rPr lang="ru-RU" sz="1200" dirty="0" err="1">
                <a:latin typeface="Times New Roman" pitchFamily="18" charset="0"/>
                <a:cs typeface="Times New Roman" pitchFamily="18" charset="0"/>
              </a:rPr>
              <a:t>жылы</a:t>
            </a:r>
            <a:r>
              <a:rPr lang="ru-RU" sz="1200">
                <a:latin typeface="Times New Roman" pitchFamily="18" charset="0"/>
                <a:cs typeface="Times New Roman" pitchFamily="18" charset="0"/>
              </a:rPr>
              <a:t>.</a:t>
            </a:r>
            <a:endParaRPr lang="ru-RU" altLang="ru-RU" sz="1150" b="1">
              <a:latin typeface="Times New Roman" panose="02020603050405020304" pitchFamily="18" charset="0"/>
              <a:cs typeface="Times New Roman" panose="02020603050405020304" pitchFamily="18" charset="0"/>
            </a:endParaRP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28 </a:t>
            </a:r>
            <a:r>
              <a:rPr lang="ru-RU" altLang="ru-RU" sz="1150" b="1" dirty="0" err="1" smtClean="0">
                <a:latin typeface="Times New Roman" panose="02020603050405020304" pitchFamily="18" charset="0"/>
                <a:cs typeface="Times New Roman" panose="02020603050405020304" pitchFamily="18" charset="0"/>
              </a:rPr>
              <a:t>маусымға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smtClean="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27 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28 </a:t>
            </a:r>
            <a:r>
              <a:rPr lang="ru-RU" sz="1150" b="1" dirty="0" err="1" smtClean="0">
                <a:latin typeface="Times New Roman" panose="02020603050405020304" pitchFamily="18" charset="0"/>
                <a:cs typeface="Times New Roman" panose="02020603050405020304" pitchFamily="18" charset="0"/>
              </a:rPr>
              <a:t>маусым</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жаңбыр, найзағай. Оңтүстік-шығыстан жел соғады, күші 9-14 м/с, екпіні 15-20 м/с. Ауа температурасы түнде 14-16 градус жылы.</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0035240"/>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474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24730</TotalTime>
  <Words>576</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4793</cp:revision>
  <cp:lastPrinted>2021-07-01T03:56:27Z</cp:lastPrinted>
  <dcterms:created xsi:type="dcterms:W3CDTF">2018-03-27T06:03:00Z</dcterms:created>
  <dcterms:modified xsi:type="dcterms:W3CDTF">2025-06-26T08:25:22Z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