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2825175"/>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1596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солтүстік-батысқа ауысады, күші 3-8 м/с. Ауа температурасы түнде 14-16, 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Оңтүстік-шығыстан жел соғады, күші 7-12 м/с, екпіні 15-20 м/с.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105788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25044</TotalTime>
  <Words>511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4697</cp:revision>
  <cp:lastPrinted>2021-07-01T07:38:07Z</cp:lastPrinted>
  <dcterms:created xsi:type="dcterms:W3CDTF">2018-03-27T06:03:00Z</dcterms:created>
  <dcterms:modified xsi:type="dcterms:W3CDTF">2025-06-26T08:29:46Z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