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89426752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26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25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49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26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северо-восточный с переводом на юго-восточный 9-14 м/с. Температура воздуха ночью 12-14, днем 21-23 тепла.</a:t>
            </a:r>
            <a:endParaRPr lang="ru-RU" altLang="ru-RU" sz="1100" dirty="0">
              <a:solidFill>
                <a:srgbClr val="212121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28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юго-восточный 9-14 м/с. Температура воздуха ночью 13-15 тепла.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99674" y="2447504"/>
            <a:ext cx="4800916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условия будут способствовать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182563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88239551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Жандосова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</TotalTime>
  <Words>649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143</cp:revision>
  <dcterms:modified xsi:type="dcterms:W3CDTF">2025-06-26T07:27:24Z</dcterms:modified>
</cp:coreProperties>
</file>