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6379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27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2-7, днем 9-14 м/с. Температура воздуха ночью 11-13, днем 23-25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по 08 ч. 28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18887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6841</cp:revision>
  <cp:lastPrinted>2021-07-01T03:56:27Z</cp:lastPrinted>
  <dcterms:created xsi:type="dcterms:W3CDTF">2018-03-27T06:03:00Z</dcterms:created>
  <dcterms:modified xsi:type="dcterms:W3CDTF">2025-06-26T06:23:05Z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