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1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79353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град. Ветер северо-западный, западный 8-13 м/с. Температура воздуха ночью 12-14, днем 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9869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27874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4975</cp:revision>
  <cp:lastPrinted>2021-07-01T03:56:27Z</cp:lastPrinted>
  <dcterms:created xsi:type="dcterms:W3CDTF">2018-03-27T06:03:00Z</dcterms:created>
  <dcterms:modified xsi:type="dcterms:W3CDTF">2025-06-26T08:16:15Z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