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временами </a:t>
            </a:r>
            <a:r>
              <a:rPr lang="ru-RU" dirty="0">
                <a:solidFill>
                  <a:schemeClr val="tx1"/>
                </a:solidFill>
              </a:rPr>
              <a:t>дождь, гроза. Ветер западный 3-8, </a:t>
            </a:r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орывы</a:t>
            </a:r>
            <a:r>
              <a:rPr lang="ru-RU" dirty="0">
                <a:solidFill>
                  <a:schemeClr val="tx1"/>
                </a:solidFill>
              </a:rPr>
              <a:t> 1</a:t>
            </a:r>
            <a:r>
              <a:rPr lang="kk-KZ" dirty="0">
                <a:solidFill>
                  <a:schemeClr val="tx1"/>
                </a:solidFill>
              </a:rPr>
              <a:t>4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17-19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26-28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900756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25391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6052</cp:revision>
  <cp:lastPrinted>2021-07-01T09:11:30Z</cp:lastPrinted>
  <dcterms:created xsi:type="dcterms:W3CDTF">2018-03-27T06:03:00Z</dcterms:created>
  <dcterms:modified xsi:type="dcterms:W3CDTF">2025-06-26T06:16:14Z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