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576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654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северо-западный, западный 8-13 м/с. Температура воздуха ночью 12-14, днем 19-21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14-16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15785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24976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4815</cp:revision>
  <cp:lastPrinted>2021-07-01T03:56:27Z</cp:lastPrinted>
  <dcterms:created xsi:type="dcterms:W3CDTF">2018-03-27T06:03:00Z</dcterms:created>
  <dcterms:modified xsi:type="dcterms:W3CDTF">2025-06-26T08:25:09Z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