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606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6957308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750" y="362897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гроза, днем град. Ветер северо-восточный с переходом на юго-западный 7-12, днем порывы 15-20 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kk-KZ" sz="1200" dirty="0" smtClean="0"/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</a:p>
          <a:p>
            <a:pPr lvl="0" indent="177800"/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</a:t>
            </a:r>
            <a:r>
              <a:rPr lang="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16500" y="235000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24438" y="330693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9581109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Н.Е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18713</TotalTime>
  <Words>620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3270</cp:revision>
  <cp:lastPrinted>2021-07-01T03:56:27Z</cp:lastPrinted>
  <dcterms:created xsi:type="dcterms:W3CDTF">2018-03-27T06:03:00Z</dcterms:created>
  <dcterms:modified xsi:type="dcterms:W3CDTF">2025-06-26T07:47:02Z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