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230718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ночью и утром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дождь, гроза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северо-восточный 9-14 м/с. Температура воздуха ночью 11-13, днем 22-24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северо-западный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13-15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530101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июня, ночью 28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45282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6743</cp:revision>
  <cp:lastPrinted>2021-11-30T05:55:24Z</cp:lastPrinted>
  <dcterms:created xsi:type="dcterms:W3CDTF">2018-03-27T06:03:00Z</dcterms:created>
  <dcterms:modified xsi:type="dcterms:W3CDTF">2025-06-26T06:00:09Z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