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492990"/>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26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25 </a:t>
            </a:r>
            <a:r>
              <a:rPr lang="ru-RU" sz="1050" b="1" dirty="0" err="1" smtClean="0">
                <a:latin typeface="Times New Roman" pitchFamily="18" charset="0"/>
                <a:cs typeface="Times New Roman" pitchFamily="18" charset="0"/>
              </a:rPr>
              <a:t>маусым</a:t>
            </a:r>
            <a:r>
              <a:rPr lang="ru-RU" sz="1050" b="1" dirty="0" smtClean="0">
                <a:latin typeface="Times New Roman" pitchFamily="18" charset="0"/>
                <a:cs typeface="Times New Roman" pitchFamily="18" charset="0"/>
              </a:rPr>
              <a:t>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26</a:t>
            </a:r>
            <a:r>
              <a:rPr lang="kk-KZ" sz="1050" b="1" dirty="0" smtClean="0">
                <a:latin typeface="Times New Roman" pitchFamily="18" charset="0"/>
                <a:cs typeface="Times New Roman" pitchFamily="18" charset="0"/>
              </a:rPr>
              <a:t> маусым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өткінші жаңбыр</a:t>
            </a:r>
            <a:r>
              <a:rPr lang="kk-KZ" sz="1200" dirty="0" smtClean="0">
                <a:latin typeface="Times New Roman" pitchFamily="18" charset="0"/>
                <a:cs typeface="Times New Roman" pitchFamily="18" charset="0"/>
              </a:rPr>
              <a:t>, найзағай. Оңтүстік-батыстан жел соғады, күші 7-12, </a:t>
            </a:r>
            <a:r>
              <a:rPr lang="kk-KZ" sz="1200" dirty="0" smtClean="0">
                <a:latin typeface="Times New Roman" pitchFamily="18" charset="0"/>
                <a:cs typeface="Times New Roman" pitchFamily="18" charset="0"/>
              </a:rPr>
              <a:t>күндіз екпіні 15-20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20-22, күндіз 29-31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жылы.</a:t>
            </a:r>
            <a:endParaRPr lang="kk-KZ" sz="1200" dirty="0" smtClean="0">
              <a:latin typeface="Times New Roman" pitchFamily="18" charset="0"/>
              <a:cs typeface="Times New Roman" pitchFamily="18" charset="0"/>
            </a:endParaRP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27 маусымға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26 </a:t>
            </a:r>
            <a:r>
              <a:rPr lang="ru-RU" sz="1200" b="1" dirty="0" err="1" smtClean="0">
                <a:latin typeface="Times New Roman" pitchFamily="18" charset="0"/>
                <a:ea typeface="Times New Roman KZ" pitchFamily="18" charset="0"/>
                <a:cs typeface="Times New Roman" pitchFamily="18" charset="0"/>
              </a:rPr>
              <a:t>маусым</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27 </a:t>
            </a:r>
            <a:r>
              <a:rPr lang="ru-RU" sz="1200" b="1" dirty="0" err="1" smtClean="0">
                <a:latin typeface="Times New Roman" pitchFamily="18" charset="0"/>
                <a:ea typeface="Times New Roman KZ" pitchFamily="18" charset="0"/>
                <a:cs typeface="Times New Roman" pitchFamily="18" charset="0"/>
              </a:rPr>
              <a:t>маусым</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Батыстан 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27 маусым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1990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0,83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Балгазынов К.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21202</TotalTime>
  <Words>542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5104</cp:revision>
  <cp:lastPrinted>2021-07-01T03:56:27Z</cp:lastPrinted>
  <dcterms:created xsi:type="dcterms:W3CDTF">2018-03-27T06:03:00Z</dcterms:created>
  <dcterms:modified xsi:type="dcterms:W3CDTF">2025-06-25T07:09:07Z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