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445900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600012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4352"/>
            <a:ext cx="4726961" cy="139268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маусым с. 20-ден 26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a:t>
            </a:r>
            <a:r>
              <a:rPr lang="kk-KZ" sz="1050" dirty="0">
                <a:latin typeface="Times New Roman" panose="02020603050405020304" pitchFamily="18" charset="0"/>
                <a:cs typeface="Times New Roman" panose="02020603050405020304" pitchFamily="18" charset="0"/>
              </a:rPr>
              <a:t>Солтүстік-шығыстан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9-11, күндіз 23-25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27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26 маусым </a:t>
            </a:r>
            <a:r>
              <a:rPr lang="ru-RU" sz="1050" b="1" dirty="0">
                <a:latin typeface="Times New Roman" panose="02020603050405020304" pitchFamily="18" charset="0"/>
                <a:cs typeface="Times New Roman" panose="02020603050405020304" pitchFamily="18" charset="0"/>
              </a:rPr>
              <a:t>с. 20-ден 27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050">
                <a:latin typeface="Times New Roman" panose="02020603050405020304" pitchFamily="18" charset="0"/>
                <a:cs typeface="Times New Roman" panose="02020603050405020304" pitchFamily="18" charset="0"/>
              </a:rPr>
              <a:t>бұлтты, жаңбыр</a:t>
            </a:r>
            <a:r>
              <a:rPr lang="kk-KZ" sz="10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найзағай. Солтүстік-шығыстан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13-15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26 маусымда, түнде 27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41938</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6457</cp:revision>
  <cp:lastPrinted>2023-01-16T10:13:34Z</cp:lastPrinted>
  <dcterms:created xsi:type="dcterms:W3CDTF">2018-03-27T06:03:00Z</dcterms:created>
  <dcterms:modified xsi:type="dcterms:W3CDTF">2025-06-25T06:44:14Z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