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347585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кей уақыттарда қатты жаңбыр, бұршақ, дауыл. Солтүстік-батыстан соғатын жел оңтүстік-батысқа ауысады, күші 9-14 м/с. Ауа температурасы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3524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24820</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4792</cp:revision>
  <cp:lastPrinted>2021-07-01T03:56:27Z</cp:lastPrinted>
  <dcterms:created xsi:type="dcterms:W3CDTF">2018-03-27T06:03:00Z</dcterms:created>
  <dcterms:modified xsi:type="dcterms:W3CDTF">2025-06-25T08:19:18Z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