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35394731"/>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8524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жаңбыр, найзағай. Солтүстік-шығыстан, шығыстан жел соғады, күші 9-14 м/с, күндіз екпіні 15-20 м/с. Ауа температурасы түнде 19-21, күндіз 27-29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27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26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27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соғатын жел оңтүстік-батысқа ауысады, күші 9-14, екпіні 15-20 м/с. Ауа температурасы түнде 14-16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8751182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26872</TotalTime>
  <Words>561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4816</cp:revision>
  <cp:lastPrinted>2021-07-01T07:38:07Z</cp:lastPrinted>
  <dcterms:created xsi:type="dcterms:W3CDTF">2018-03-27T06:03:00Z</dcterms:created>
  <dcterms:modified xsi:type="dcterms:W3CDTF">2025-06-25T08:18:32Z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