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811969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бұршақ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tabLst>
                <a:tab pos="3411538" algn="l"/>
              </a:tabLst>
            </a:pP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27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кей уақыттарда қатты жаңбыр, бұршақ, дауыл. Солтүстік-батыстан соғатын жел оңтүстік-батысқа ауысады, күші 9-14 м/с. Ауа температурасы түнде 11-13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9580638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0.803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26718</TotalTime>
  <Words>618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4891</cp:revision>
  <cp:lastPrinted>2021-07-01T07:38:07Z</cp:lastPrinted>
  <dcterms:created xsi:type="dcterms:W3CDTF">2018-03-27T06:03:00Z</dcterms:created>
  <dcterms:modified xsi:type="dcterms:W3CDTF">2025-06-25T08:20:08Z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