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771330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7-12 м/с. Ауа температурасы түнде 9-11, күндіз 20-22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12-14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25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487873621"/>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18545</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3596</cp:revision>
  <cp:lastPrinted>2021-07-01T07:38:07Z</cp:lastPrinted>
  <dcterms:created xsi:type="dcterms:W3CDTF">2018-03-27T06:03:00Z</dcterms:created>
  <dcterms:modified xsi:type="dcterms:W3CDTF">2025-06-25T06:48:44Z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