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83426639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25</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0928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26</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25</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26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 Солтүстік-шыығстан жел соғады, күші 7-12 м/с. Ауа температурасы түнде 10-12, күндіз 22-24 градус жылы.</a:t>
            </a:r>
            <a:endParaRPr lang="kk-KZ" sz="105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27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26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27 </a:t>
            </a:r>
            <a:r>
              <a:rPr lang="kk-KZ" sz="1100" b="1" kern="0" dirty="0">
                <a:solidFill>
                  <a:srgbClr val="000000"/>
                </a:solidFill>
                <a:latin typeface="Times New Roman" pitchFamily="18" charset="0"/>
                <a:ea typeface="Calibri"/>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a:t>
            </a:r>
            <a:r>
              <a:rPr lang="kk-KZ" sz="1100" kern="0" dirty="0">
                <a:solidFill>
                  <a:prstClr val="black"/>
                </a:solidFill>
                <a:latin typeface="Times New Roman" pitchFamily="18" charset="0"/>
                <a:ea typeface="Calibri"/>
                <a:cs typeface="Times New Roman" pitchFamily="18" charset="0"/>
                <a:sym typeface="Calibri"/>
              </a:rPr>
              <a:t>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Солтүстік-шығыыстан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a:t>
            </a:r>
            <a:r>
              <a:rPr lang="kk-KZ" sz="1100" dirty="0">
                <a:solidFill>
                  <a:prstClr val="black"/>
                </a:solidFill>
                <a:latin typeface="Times New Roman" pitchFamily="18" charset="0"/>
                <a:ea typeface="Calibri"/>
                <a:cs typeface="Times New Roman" pitchFamily="18" charset="0"/>
              </a:rPr>
              <a:t>7-12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a:t>
            </a:r>
            <a:r>
              <a:rPr lang="kk-KZ" sz="1100" kern="0">
                <a:solidFill>
                  <a:prstClr val="black"/>
                </a:solidFill>
                <a:latin typeface="Times New Roman" pitchFamily="18" charset="0"/>
                <a:ea typeface="Calibri"/>
                <a:cs typeface="Times New Roman" pitchFamily="18" charset="0"/>
                <a:sym typeface="Calibri"/>
              </a:rPr>
              <a:t>температурасы </a:t>
            </a:r>
            <a:r>
              <a:rPr lang="kk-KZ" sz="1100">
                <a:solidFill>
                  <a:prstClr val="black"/>
                </a:solidFill>
                <a:latin typeface="Times New Roman" pitchFamily="18" charset="0"/>
                <a:ea typeface="Calibri"/>
                <a:cs typeface="Times New Roman" pitchFamily="18" charset="0"/>
              </a:rPr>
              <a:t>13-15</a:t>
            </a:r>
            <a:r>
              <a:rPr lang="kk-KZ" sz="1100" kern="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1142923844"/>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775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25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indent="361950" algn="just">
              <a:defRPr/>
            </a:pP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1789</TotalTime>
  <Words>665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133</cp:revision>
  <dcterms:modified xsi:type="dcterms:W3CDTF">2025-06-25T08:40:15Z</dcterms:modified>
</cp:coreProperties>
</file>