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83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31284867"/>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76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kk-KZ" altLang="zh-CN" sz="1200" b="1" i="1" baseline="0" dirty="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1599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a:t>
            </a:r>
            <a:r>
              <a:rPr lang="kk-KZ" sz="1200" dirty="0" smtClean="0">
                <a:solidFill>
                  <a:prstClr val="black"/>
                </a:solidFill>
                <a:latin typeface="Times New Roman" pitchFamily="18" charset="0"/>
                <a:cs typeface="Times New Roman" pitchFamily="18" charset="0"/>
              </a:rPr>
              <a:t>жаңбыр, найзағай, күндіз бұршақ. Солтүстік-шығыстан соғатын жел </a:t>
            </a:r>
            <a:r>
              <a:rPr lang="kk-KZ" sz="1200" dirty="0" smtClean="0">
                <a:solidFill>
                  <a:prstClr val="black"/>
                </a:solidFill>
                <a:latin typeface="Times New Roman" pitchFamily="18" charset="0"/>
                <a:cs typeface="Times New Roman" pitchFamily="18" charset="0"/>
              </a:rPr>
              <a:t>оң</a:t>
            </a:r>
            <a:r>
              <a:rPr lang="kk-KZ" sz="1200" dirty="0" smtClean="0">
                <a:solidFill>
                  <a:prstClr val="black"/>
                </a:solidFill>
                <a:latin typeface="Times New Roman" pitchFamily="18" charset="0"/>
                <a:cs typeface="Times New Roman" pitchFamily="18" charset="0"/>
              </a:rPr>
              <a:t>түстік-батысқа </a:t>
            </a:r>
            <a:r>
              <a:rPr lang="kk-KZ" sz="1200" dirty="0">
                <a:solidFill>
                  <a:prstClr val="black"/>
                </a:solidFill>
                <a:latin typeface="Times New Roman" pitchFamily="18" charset="0"/>
                <a:cs typeface="Times New Roman" pitchFamily="18" charset="0"/>
              </a:rPr>
              <a:t>ауысады,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5-10</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екпіні</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15-18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11-13°,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23-25° </a:t>
            </a:r>
            <a:r>
              <a:rPr lang="ru-RU" sz="1200" dirty="0" err="1">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a:p>
            <a:pPr algn="just">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7</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2</a:t>
            </a:r>
            <a:r>
              <a:rPr lang="kk-KZ" sz="1200" b="1" dirty="0" smtClean="0">
                <a:latin typeface="Times New Roman" panose="02020603050405020304" pitchFamily="18" charset="0"/>
                <a:cs typeface="Times New Roman" panose="02020603050405020304" pitchFamily="18" charset="0"/>
              </a:rPr>
              <a:t>7</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11-13°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94433" y="235171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94433" y="327483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2834314"/>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a:solidFill>
                  <a:srgbClr val="000000"/>
                </a:solidFill>
                <a:latin typeface="Times New Roman" panose="02020603050405020304" pitchFamily="18" charset="0"/>
                <a:cs typeface="Times New Roman" panose="02020603050405020304" pitchFamily="18" charset="0"/>
              </a:rPr>
              <a:t> А.Т. /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r>
              <a:rPr lang=""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18420</TotalTime>
  <Words>582</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3260</cp:revision>
  <cp:lastPrinted>2021-07-01T03:56:27Z</cp:lastPrinted>
  <dcterms:created xsi:type="dcterms:W3CDTF">2018-03-27T06:03:00Z</dcterms:created>
  <dcterms:modified xsi:type="dcterms:W3CDTF">2025-06-25T07:42:44Z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